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0" r:id="rId4"/>
  </p:sldMasterIdLst>
  <p:notesMasterIdLst>
    <p:notesMasterId r:id="rId13"/>
  </p:notesMasterIdLst>
  <p:sldIdLst>
    <p:sldId id="270" r:id="rId5"/>
    <p:sldId id="260" r:id="rId6"/>
    <p:sldId id="266" r:id="rId7"/>
    <p:sldId id="268" r:id="rId8"/>
    <p:sldId id="267" r:id="rId9"/>
    <p:sldId id="263" r:id="rId10"/>
    <p:sldId id="269" r:id="rId11"/>
    <p:sldId id="264" r:id="rId1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75A3"/>
    <a:srgbClr val="FFCCCC"/>
    <a:srgbClr val="FF0000"/>
    <a:srgbClr val="286B9D"/>
    <a:srgbClr val="216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58AF8-67BE-8F85-1430-1ED2DD10089F}" v="23" dt="2021-02-10T16:34:37.665"/>
    <p1510:client id="{484FD3EA-CC98-D893-1580-98EE42F7045E}" v="483" dt="2021-02-02T13:32:47.162"/>
    <p1510:client id="{54A9F18F-7B88-993E-5181-5054F50C95FD}" v="234" dt="2021-02-04T13:36:36.545"/>
    <p1510:client id="{5A2179FF-090B-C87B-D6DE-EC3D99A559B5}" v="5" dt="2021-02-10T16:35:23.819"/>
    <p1510:client id="{9B469802-8739-5E1F-80DC-96DCBC9DBFA9}" v="275" dt="2021-02-03T16:38:16.956"/>
    <p1510:client id="{A22E34DA-C8F3-400D-8F8F-310698B8372D}" v="91" dt="2021-02-02T17:01:51.977"/>
    <p1510:client id="{C368CE7F-AC74-3DE4-175C-03F79EEFFDB0}" v="1" dt="2021-02-02T18:37:23.616"/>
    <p1510:client id="{EF8CE154-B5E8-310A-3341-58D3BFA0149B}" v="2" dt="2021-02-04T16:35:03.296"/>
    <p1510:client id="{F5127031-73AD-04A8-E6BA-F9415E46B3D7}" v="374" dt="2021-02-02T18:34:39.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right, Cory" userId="S::cory_wright@boces.monroe.edu::0764e7af-a87f-4966-b866-6a2175c4b3ef" providerId="AD" clId="Web-{EF8CE154-B5E8-310A-3341-58D3BFA0149B}"/>
    <pc:docChg chg="delSld">
      <pc:chgData name="Wright, Cory" userId="S::cory_wright@boces.monroe.edu::0764e7af-a87f-4966-b866-6a2175c4b3ef" providerId="AD" clId="Web-{EF8CE154-B5E8-310A-3341-58D3BFA0149B}" dt="2021-02-04T16:35:03.296" v="1"/>
      <pc:docMkLst>
        <pc:docMk/>
      </pc:docMkLst>
      <pc:sldChg chg="del">
        <pc:chgData name="Wright, Cory" userId="S::cory_wright@boces.monroe.edu::0764e7af-a87f-4966-b866-6a2175c4b3ef" providerId="AD" clId="Web-{EF8CE154-B5E8-310A-3341-58D3BFA0149B}" dt="2021-02-04T16:09:42.361" v="0"/>
        <pc:sldMkLst>
          <pc:docMk/>
          <pc:sldMk cId="3216798834" sldId="262"/>
        </pc:sldMkLst>
      </pc:sldChg>
      <pc:sldChg chg="del">
        <pc:chgData name="Wright, Cory" userId="S::cory_wright@boces.monroe.edu::0764e7af-a87f-4966-b866-6a2175c4b3ef" providerId="AD" clId="Web-{EF8CE154-B5E8-310A-3341-58D3BFA0149B}" dt="2021-02-04T16:35:03.296" v="1"/>
        <pc:sldMkLst>
          <pc:docMk/>
          <pc:sldMk cId="2719220775" sldId="265"/>
        </pc:sldMkLst>
      </pc:sldChg>
    </pc:docChg>
  </pc:docChgLst>
  <pc:docChgLst>
    <pc:chgData name="Wright, Cory" userId="S::cory_wright@boces.monroe.edu::0764e7af-a87f-4966-b866-6a2175c4b3ef" providerId="AD" clId="Web-{54A9F18F-7B88-993E-5181-5054F50C95FD}"/>
    <pc:docChg chg="delSld modSld">
      <pc:chgData name="Wright, Cory" userId="S::cory_wright@boces.monroe.edu::0764e7af-a87f-4966-b866-6a2175c4b3ef" providerId="AD" clId="Web-{54A9F18F-7B88-993E-5181-5054F50C95FD}" dt="2021-02-04T13:36:32.404" v="135" actId="20577"/>
      <pc:docMkLst>
        <pc:docMk/>
      </pc:docMkLst>
      <pc:sldChg chg="del">
        <pc:chgData name="Wright, Cory" userId="S::cory_wright@boces.monroe.edu::0764e7af-a87f-4966-b866-6a2175c4b3ef" providerId="AD" clId="Web-{54A9F18F-7B88-993E-5181-5054F50C95FD}" dt="2021-02-04T13:32:01.986" v="86"/>
        <pc:sldMkLst>
          <pc:docMk/>
          <pc:sldMk cId="1634538621" sldId="261"/>
        </pc:sldMkLst>
      </pc:sldChg>
      <pc:sldChg chg="modSp">
        <pc:chgData name="Wright, Cory" userId="S::cory_wright@boces.monroe.edu::0764e7af-a87f-4966-b866-6a2175c4b3ef" providerId="AD" clId="Web-{54A9F18F-7B88-993E-5181-5054F50C95FD}" dt="2021-02-04T13:35:20.046" v="118" actId="20577"/>
        <pc:sldMkLst>
          <pc:docMk/>
          <pc:sldMk cId="1390596435" sldId="263"/>
        </pc:sldMkLst>
        <pc:spChg chg="mod">
          <ac:chgData name="Wright, Cory" userId="S::cory_wright@boces.monroe.edu::0764e7af-a87f-4966-b866-6a2175c4b3ef" providerId="AD" clId="Web-{54A9F18F-7B88-993E-5181-5054F50C95FD}" dt="2021-02-04T13:33:34.391" v="94" actId="20577"/>
          <ac:spMkLst>
            <pc:docMk/>
            <pc:sldMk cId="1390596435" sldId="263"/>
            <ac:spMk id="9" creationId="{9FD93ABC-19D8-475D-B121-7A6568F3BD92}"/>
          </ac:spMkLst>
        </pc:spChg>
        <pc:spChg chg="mod">
          <ac:chgData name="Wright, Cory" userId="S::cory_wright@boces.monroe.edu::0764e7af-a87f-4966-b866-6a2175c4b3ef" providerId="AD" clId="Web-{54A9F18F-7B88-993E-5181-5054F50C95FD}" dt="2021-02-04T13:35:20.046" v="118" actId="20577"/>
          <ac:spMkLst>
            <pc:docMk/>
            <pc:sldMk cId="1390596435" sldId="263"/>
            <ac:spMk id="10" creationId="{81D97F3B-6C79-4EA0-93BA-012F21D06E89}"/>
          </ac:spMkLst>
        </pc:spChg>
        <pc:graphicFrameChg chg="mod modGraphic">
          <ac:chgData name="Wright, Cory" userId="S::cory_wright@boces.monroe.edu::0764e7af-a87f-4966-b866-6a2175c4b3ef" providerId="AD" clId="Web-{54A9F18F-7B88-993E-5181-5054F50C95FD}" dt="2021-02-04T13:33:24.469" v="92" actId="1076"/>
          <ac:graphicFrameMkLst>
            <pc:docMk/>
            <pc:sldMk cId="1390596435" sldId="263"/>
            <ac:graphicFrameMk id="6" creationId="{00000000-0000-0000-0000-000000000000}"/>
          </ac:graphicFrameMkLst>
        </pc:graphicFrameChg>
        <pc:picChg chg="mod">
          <ac:chgData name="Wright, Cory" userId="S::cory_wright@boces.monroe.edu::0764e7af-a87f-4966-b866-6a2175c4b3ef" providerId="AD" clId="Web-{54A9F18F-7B88-993E-5181-5054F50C95FD}" dt="2021-02-04T13:34:28.468" v="103" actId="1076"/>
          <ac:picMkLst>
            <pc:docMk/>
            <pc:sldMk cId="1390596435" sldId="263"/>
            <ac:picMk id="11" creationId="{743474B0-164F-41CA-AF38-B5E1936CEDDC}"/>
          </ac:picMkLst>
        </pc:picChg>
      </pc:sldChg>
      <pc:sldChg chg="delSp">
        <pc:chgData name="Wright, Cory" userId="S::cory_wright@boces.monroe.edu::0764e7af-a87f-4966-b866-6a2175c4b3ef" providerId="AD" clId="Web-{54A9F18F-7B88-993E-5181-5054F50C95FD}" dt="2021-02-04T13:35:31.608" v="119"/>
        <pc:sldMkLst>
          <pc:docMk/>
          <pc:sldMk cId="2719220775" sldId="265"/>
        </pc:sldMkLst>
        <pc:picChg chg="del">
          <ac:chgData name="Wright, Cory" userId="S::cory_wright@boces.monroe.edu::0764e7af-a87f-4966-b866-6a2175c4b3ef" providerId="AD" clId="Web-{54A9F18F-7B88-993E-5181-5054F50C95FD}" dt="2021-02-04T13:35:31.608" v="119"/>
          <ac:picMkLst>
            <pc:docMk/>
            <pc:sldMk cId="2719220775" sldId="265"/>
            <ac:picMk id="13" creationId="{CF8985F4-A8DF-4164-9E58-F8BF48D35B1B}"/>
          </ac:picMkLst>
        </pc:picChg>
      </pc:sldChg>
      <pc:sldChg chg="modSp">
        <pc:chgData name="Wright, Cory" userId="S::cory_wright@boces.monroe.edu::0764e7af-a87f-4966-b866-6a2175c4b3ef" providerId="AD" clId="Web-{54A9F18F-7B88-993E-5181-5054F50C95FD}" dt="2021-02-04T13:26:49.224" v="40" actId="14100"/>
        <pc:sldMkLst>
          <pc:docMk/>
          <pc:sldMk cId="2026792056" sldId="267"/>
        </pc:sldMkLst>
        <pc:spChg chg="mod">
          <ac:chgData name="Wright, Cory" userId="S::cory_wright@boces.monroe.edu::0764e7af-a87f-4966-b866-6a2175c4b3ef" providerId="AD" clId="Web-{54A9F18F-7B88-993E-5181-5054F50C95FD}" dt="2021-02-04T13:26:39.974" v="39" actId="14100"/>
          <ac:spMkLst>
            <pc:docMk/>
            <pc:sldMk cId="2026792056" sldId="267"/>
            <ac:spMk id="3" creationId="{00000000-0000-0000-0000-000000000000}"/>
          </ac:spMkLst>
        </pc:spChg>
        <pc:spChg chg="mod">
          <ac:chgData name="Wright, Cory" userId="S::cory_wright@boces.monroe.edu::0764e7af-a87f-4966-b866-6a2175c4b3ef" providerId="AD" clId="Web-{54A9F18F-7B88-993E-5181-5054F50C95FD}" dt="2021-02-04T13:26:39.974" v="39" actId="14100"/>
          <ac:spMkLst>
            <pc:docMk/>
            <pc:sldMk cId="2026792056" sldId="267"/>
            <ac:spMk id="4" creationId="{00000000-0000-0000-0000-000000000000}"/>
          </ac:spMkLst>
        </pc:spChg>
        <pc:picChg chg="mod">
          <ac:chgData name="Wright, Cory" userId="S::cory_wright@boces.monroe.edu::0764e7af-a87f-4966-b866-6a2175c4b3ef" providerId="AD" clId="Web-{54A9F18F-7B88-993E-5181-5054F50C95FD}" dt="2021-02-04T13:26:49.224" v="40" actId="14100"/>
          <ac:picMkLst>
            <pc:docMk/>
            <pc:sldMk cId="2026792056" sldId="267"/>
            <ac:picMk id="5" creationId="{7238AD55-0ED4-46D2-A3C1-4940A14B80EF}"/>
          </ac:picMkLst>
        </pc:picChg>
      </pc:sldChg>
      <pc:sldChg chg="addSp modSp">
        <pc:chgData name="Wright, Cory" userId="S::cory_wright@boces.monroe.edu::0764e7af-a87f-4966-b866-6a2175c4b3ef" providerId="AD" clId="Web-{54A9F18F-7B88-993E-5181-5054F50C95FD}" dt="2021-02-04T13:36:32.404" v="135" actId="20577"/>
        <pc:sldMkLst>
          <pc:docMk/>
          <pc:sldMk cId="3427566623" sldId="268"/>
        </pc:sldMkLst>
        <pc:spChg chg="mod">
          <ac:chgData name="Wright, Cory" userId="S::cory_wright@boces.monroe.edu::0764e7af-a87f-4966-b866-6a2175c4b3ef" providerId="AD" clId="Web-{54A9F18F-7B88-993E-5181-5054F50C95FD}" dt="2021-02-04T13:36:32.404" v="135" actId="20577"/>
          <ac:spMkLst>
            <pc:docMk/>
            <pc:sldMk cId="3427566623" sldId="268"/>
            <ac:spMk id="11" creationId="{2271666B-9188-4CD9-A519-24D14170DC32}"/>
          </ac:spMkLst>
        </pc:spChg>
        <pc:picChg chg="add mod">
          <ac:chgData name="Wright, Cory" userId="S::cory_wright@boces.monroe.edu::0764e7af-a87f-4966-b866-6a2175c4b3ef" providerId="AD" clId="Web-{54A9F18F-7B88-993E-5181-5054F50C95FD}" dt="2021-02-04T13:35:59.373" v="122" actId="14100"/>
          <ac:picMkLst>
            <pc:docMk/>
            <pc:sldMk cId="3427566623" sldId="268"/>
            <ac:picMk id="3" creationId="{AAC8C078-9A04-4A9E-B744-3621F0017842}"/>
          </ac:picMkLst>
        </pc:picChg>
      </pc:sldChg>
      <pc:sldChg chg="addSp modSp">
        <pc:chgData name="Wright, Cory" userId="S::cory_wright@boces.monroe.edu::0764e7af-a87f-4966-b866-6a2175c4b3ef" providerId="AD" clId="Web-{54A9F18F-7B88-993E-5181-5054F50C95FD}" dt="2021-02-04T13:30:47.784" v="85" actId="1076"/>
        <pc:sldMkLst>
          <pc:docMk/>
          <pc:sldMk cId="3458813621" sldId="269"/>
        </pc:sldMkLst>
        <pc:spChg chg="mod">
          <ac:chgData name="Wright, Cory" userId="S::cory_wright@boces.monroe.edu::0764e7af-a87f-4966-b866-6a2175c4b3ef" providerId="AD" clId="Web-{54A9F18F-7B88-993E-5181-5054F50C95FD}" dt="2021-02-04T13:29:23.066" v="58" actId="1076"/>
          <ac:spMkLst>
            <pc:docMk/>
            <pc:sldMk cId="3458813621" sldId="269"/>
            <ac:spMk id="2" creationId="{00000000-0000-0000-0000-000000000000}"/>
          </ac:spMkLst>
        </pc:spChg>
        <pc:spChg chg="add mod">
          <ac:chgData name="Wright, Cory" userId="S::cory_wright@boces.monroe.edu::0764e7af-a87f-4966-b866-6a2175c4b3ef" providerId="AD" clId="Web-{54A9F18F-7B88-993E-5181-5054F50C95FD}" dt="2021-02-04T13:29:16.191" v="56" actId="1076"/>
          <ac:spMkLst>
            <pc:docMk/>
            <pc:sldMk cId="3458813621" sldId="269"/>
            <ac:spMk id="3" creationId="{EBE437C8-3EAF-4EDC-A027-55A5904E5188}"/>
          </ac:spMkLst>
        </pc:spChg>
        <pc:spChg chg="mod">
          <ac:chgData name="Wright, Cory" userId="S::cory_wright@boces.monroe.edu::0764e7af-a87f-4966-b866-6a2175c4b3ef" providerId="AD" clId="Web-{54A9F18F-7B88-993E-5181-5054F50C95FD}" dt="2021-02-04T13:30:47.784" v="85" actId="1076"/>
          <ac:spMkLst>
            <pc:docMk/>
            <pc:sldMk cId="3458813621" sldId="269"/>
            <ac:spMk id="6" creationId="{00000000-0000-0000-0000-000000000000}"/>
          </ac:spMkLst>
        </pc:spChg>
        <pc:spChg chg="mod">
          <ac:chgData name="Wright, Cory" userId="S::cory_wright@boces.monroe.edu::0764e7af-a87f-4966-b866-6a2175c4b3ef" providerId="AD" clId="Web-{54A9F18F-7B88-993E-5181-5054F50C95FD}" dt="2021-02-04T13:29:37.316" v="59" actId="1076"/>
          <ac:spMkLst>
            <pc:docMk/>
            <pc:sldMk cId="3458813621" sldId="269"/>
            <ac:spMk id="9" creationId="{00000000-0000-0000-0000-000000000000}"/>
          </ac:spMkLst>
        </pc:spChg>
        <pc:spChg chg="mod">
          <ac:chgData name="Wright, Cory" userId="S::cory_wright@boces.monroe.edu::0764e7af-a87f-4966-b866-6a2175c4b3ef" providerId="AD" clId="Web-{54A9F18F-7B88-993E-5181-5054F50C95FD}" dt="2021-02-04T13:28:09.786" v="45" actId="20577"/>
          <ac:spMkLst>
            <pc:docMk/>
            <pc:sldMk cId="3458813621" sldId="269"/>
            <ac:spMk id="20" creationId="{C7660EE3-9AE3-40A4-98F0-FFE336C73CB1}"/>
          </ac:spMkLst>
        </pc:spChg>
      </pc:sldChg>
    </pc:docChg>
  </pc:docChgLst>
  <pc:docChgLst>
    <pc:chgData name="Wright, Cory" userId="S::cory_wright@boces.monroe.edu::0764e7af-a87f-4966-b866-6a2175c4b3ef" providerId="AD" clId="Web-{76C3B74E-EE85-748E-4398-4FA22897E6D2}"/>
    <pc:docChg chg="modSld">
      <pc:chgData name="Wright, Cory" userId="S::cory_wright@boces.monroe.edu::0764e7af-a87f-4966-b866-6a2175c4b3ef" providerId="AD" clId="Web-{76C3B74E-EE85-748E-4398-4FA22897E6D2}" dt="2021-01-27T12:42:37.116" v="7" actId="20577"/>
      <pc:docMkLst>
        <pc:docMk/>
      </pc:docMkLst>
      <pc:sldChg chg="modSp">
        <pc:chgData name="Wright, Cory" userId="S::cory_wright@boces.monroe.edu::0764e7af-a87f-4966-b866-6a2175c4b3ef" providerId="AD" clId="Web-{76C3B74E-EE85-748E-4398-4FA22897E6D2}" dt="2021-01-27T12:42:37.116" v="7" actId="20577"/>
        <pc:sldMkLst>
          <pc:docMk/>
          <pc:sldMk cId="2147478507" sldId="260"/>
        </pc:sldMkLst>
        <pc:spChg chg="mod">
          <ac:chgData name="Wright, Cory" userId="S::cory_wright@boces.monroe.edu::0764e7af-a87f-4966-b866-6a2175c4b3ef" providerId="AD" clId="Web-{76C3B74E-EE85-748E-4398-4FA22897E6D2}" dt="2021-01-27T12:42:37.116" v="7" actId="20577"/>
          <ac:spMkLst>
            <pc:docMk/>
            <pc:sldMk cId="2147478507" sldId="260"/>
            <ac:spMk id="2" creationId="{00000000-0000-0000-0000-000000000000}"/>
          </ac:spMkLst>
        </pc:spChg>
      </pc:sldChg>
      <pc:sldChg chg="modSp">
        <pc:chgData name="Wright, Cory" userId="S::cory_wright@boces.monroe.edu::0764e7af-a87f-4966-b866-6a2175c4b3ef" providerId="AD" clId="Web-{76C3B74E-EE85-748E-4398-4FA22897E6D2}" dt="2021-01-27T12:41:25.628" v="2"/>
        <pc:sldMkLst>
          <pc:docMk/>
          <pc:sldMk cId="1390596435" sldId="263"/>
        </pc:sldMkLst>
        <pc:graphicFrameChg chg="modGraphic">
          <ac:chgData name="Wright, Cory" userId="S::cory_wright@boces.monroe.edu::0764e7af-a87f-4966-b866-6a2175c4b3ef" providerId="AD" clId="Web-{76C3B74E-EE85-748E-4398-4FA22897E6D2}" dt="2021-01-27T12:41:25.628" v="2"/>
          <ac:graphicFrameMkLst>
            <pc:docMk/>
            <pc:sldMk cId="1390596435" sldId="263"/>
            <ac:graphicFrameMk id="6" creationId="{00000000-0000-0000-0000-000000000000}"/>
          </ac:graphicFrameMkLst>
        </pc:graphicFrameChg>
      </pc:sldChg>
      <pc:sldChg chg="modSp">
        <pc:chgData name="Wright, Cory" userId="S::cory_wright@boces.monroe.edu::0764e7af-a87f-4966-b866-6a2175c4b3ef" providerId="AD" clId="Web-{76C3B74E-EE85-748E-4398-4FA22897E6D2}" dt="2021-01-27T12:42:03.613" v="5" actId="1076"/>
        <pc:sldMkLst>
          <pc:docMk/>
          <pc:sldMk cId="2026792056" sldId="267"/>
        </pc:sldMkLst>
        <pc:spChg chg="mod">
          <ac:chgData name="Wright, Cory" userId="S::cory_wright@boces.monroe.edu::0764e7af-a87f-4966-b866-6a2175c4b3ef" providerId="AD" clId="Web-{76C3B74E-EE85-748E-4398-4FA22897E6D2}" dt="2021-01-27T12:42:03.613" v="5" actId="1076"/>
          <ac:spMkLst>
            <pc:docMk/>
            <pc:sldMk cId="2026792056" sldId="267"/>
            <ac:spMk id="8" creationId="{D918ACD2-3B88-4F21-889C-BD4F9E070650}"/>
          </ac:spMkLst>
        </pc:spChg>
      </pc:sldChg>
    </pc:docChg>
  </pc:docChgLst>
  <pc:docChgLst>
    <pc:chgData name="Wright, Cory" userId="S::cory_wright@boces.monroe.edu::0764e7af-a87f-4966-b866-6a2175c4b3ef" providerId="AD" clId="Web-{A81CB385-AC26-4170-8359-36B04C44E90C}"/>
    <pc:docChg chg="modSld sldOrd">
      <pc:chgData name="Wright, Cory" userId="S::cory_wright@boces.monroe.edu::0764e7af-a87f-4966-b866-6a2175c4b3ef" providerId="AD" clId="Web-{A81CB385-AC26-4170-8359-36B04C44E90C}" dt="2021-02-01T02:19:04.685" v="28" actId="1076"/>
      <pc:docMkLst>
        <pc:docMk/>
      </pc:docMkLst>
      <pc:sldChg chg="addSp modSp">
        <pc:chgData name="Wright, Cory" userId="S::cory_wright@boces.monroe.edu::0764e7af-a87f-4966-b866-6a2175c4b3ef" providerId="AD" clId="Web-{A81CB385-AC26-4170-8359-36B04C44E90C}" dt="2021-02-01T02:19:04.685" v="28" actId="1076"/>
        <pc:sldMkLst>
          <pc:docMk/>
          <pc:sldMk cId="2147478507" sldId="260"/>
        </pc:sldMkLst>
        <pc:spChg chg="add mod">
          <ac:chgData name="Wright, Cory" userId="S::cory_wright@boces.monroe.edu::0764e7af-a87f-4966-b866-6a2175c4b3ef" providerId="AD" clId="Web-{A81CB385-AC26-4170-8359-36B04C44E90C}" dt="2021-02-01T02:19:04.685" v="28" actId="1076"/>
          <ac:spMkLst>
            <pc:docMk/>
            <pc:sldMk cId="2147478507" sldId="260"/>
            <ac:spMk id="11" creationId="{309E1AE4-D299-4C92-9013-1C951B4B3419}"/>
          </ac:spMkLst>
        </pc:spChg>
      </pc:sldChg>
      <pc:sldChg chg="addSp delSp modSp">
        <pc:chgData name="Wright, Cory" userId="S::cory_wright@boces.monroe.edu::0764e7af-a87f-4966-b866-6a2175c4b3ef" providerId="AD" clId="Web-{A81CB385-AC26-4170-8359-36B04C44E90C}" dt="2021-02-01T02:18:43.123" v="26"/>
        <pc:sldMkLst>
          <pc:docMk/>
          <pc:sldMk cId="1634538621" sldId="261"/>
        </pc:sldMkLst>
        <pc:spChg chg="mod">
          <ac:chgData name="Wright, Cory" userId="S::cory_wright@boces.monroe.edu::0764e7af-a87f-4966-b866-6a2175c4b3ef" providerId="AD" clId="Web-{A81CB385-AC26-4170-8359-36B04C44E90C}" dt="2021-02-01T02:17:06.311" v="18" actId="1076"/>
          <ac:spMkLst>
            <pc:docMk/>
            <pc:sldMk cId="1634538621" sldId="261"/>
            <ac:spMk id="3" creationId="{00000000-0000-0000-0000-000000000000}"/>
          </ac:spMkLst>
        </pc:spChg>
        <pc:spChg chg="mod">
          <ac:chgData name="Wright, Cory" userId="S::cory_wright@boces.monroe.edu::0764e7af-a87f-4966-b866-6a2175c4b3ef" providerId="AD" clId="Web-{A81CB385-AC26-4170-8359-36B04C44E90C}" dt="2021-02-01T02:18:13.654" v="21" actId="20577"/>
          <ac:spMkLst>
            <pc:docMk/>
            <pc:sldMk cId="1634538621" sldId="261"/>
            <ac:spMk id="4" creationId="{00000000-0000-0000-0000-000000000000}"/>
          </ac:spMkLst>
        </pc:spChg>
        <pc:spChg chg="add del mod">
          <ac:chgData name="Wright, Cory" userId="S::cory_wright@boces.monroe.edu::0764e7af-a87f-4966-b866-6a2175c4b3ef" providerId="AD" clId="Web-{A81CB385-AC26-4170-8359-36B04C44E90C}" dt="2021-02-01T02:18:43.123" v="26"/>
          <ac:spMkLst>
            <pc:docMk/>
            <pc:sldMk cId="1634538621" sldId="261"/>
            <ac:spMk id="6" creationId="{DC567AC1-6154-438A-8016-E45F0A1355EC}"/>
          </ac:spMkLst>
        </pc:spChg>
        <pc:spChg chg="mod">
          <ac:chgData name="Wright, Cory" userId="S::cory_wright@boces.monroe.edu::0764e7af-a87f-4966-b866-6a2175c4b3ef" providerId="AD" clId="Web-{A81CB385-AC26-4170-8359-36B04C44E90C}" dt="2021-02-01T02:16:26.702" v="13" actId="1076"/>
          <ac:spMkLst>
            <pc:docMk/>
            <pc:sldMk cId="1634538621" sldId="261"/>
            <ac:spMk id="10" creationId="{F34E90B3-4167-4BE0-86BB-57B8934318FC}"/>
          </ac:spMkLst>
        </pc:spChg>
      </pc:sldChg>
      <pc:sldChg chg="addSp delSp modSp">
        <pc:chgData name="Wright, Cory" userId="S::cory_wright@boces.monroe.edu::0764e7af-a87f-4966-b866-6a2175c4b3ef" providerId="AD" clId="Web-{A81CB385-AC26-4170-8359-36B04C44E90C}" dt="2021-02-01T02:14:56.921" v="7" actId="14100"/>
        <pc:sldMkLst>
          <pc:docMk/>
          <pc:sldMk cId="3216798834" sldId="262"/>
        </pc:sldMkLst>
        <pc:spChg chg="mod">
          <ac:chgData name="Wright, Cory" userId="S::cory_wright@boces.monroe.edu::0764e7af-a87f-4966-b866-6a2175c4b3ef" providerId="AD" clId="Web-{A81CB385-AC26-4170-8359-36B04C44E90C}" dt="2021-02-01T02:14:56.921" v="7" actId="14100"/>
          <ac:spMkLst>
            <pc:docMk/>
            <pc:sldMk cId="3216798834" sldId="262"/>
            <ac:spMk id="3" creationId="{00000000-0000-0000-0000-000000000000}"/>
          </ac:spMkLst>
        </pc:spChg>
        <pc:spChg chg="del mod">
          <ac:chgData name="Wright, Cory" userId="S::cory_wright@boces.monroe.edu::0764e7af-a87f-4966-b866-6a2175c4b3ef" providerId="AD" clId="Web-{A81CB385-AC26-4170-8359-36B04C44E90C}" dt="2021-02-01T02:14:37.171" v="4"/>
          <ac:spMkLst>
            <pc:docMk/>
            <pc:sldMk cId="3216798834" sldId="262"/>
            <ac:spMk id="4" creationId="{00000000-0000-0000-0000-000000000000}"/>
          </ac:spMkLst>
        </pc:spChg>
        <pc:spChg chg="mod">
          <ac:chgData name="Wright, Cory" userId="S::cory_wright@boces.monroe.edu::0764e7af-a87f-4966-b866-6a2175c4b3ef" providerId="AD" clId="Web-{A81CB385-AC26-4170-8359-36B04C44E90C}" dt="2021-02-01T02:14:43.999" v="5" actId="1076"/>
          <ac:spMkLst>
            <pc:docMk/>
            <pc:sldMk cId="3216798834" sldId="262"/>
            <ac:spMk id="8" creationId="{8CD32C6B-50A3-45EE-AABF-A151F12A8B48}"/>
          </ac:spMkLst>
        </pc:spChg>
        <pc:spChg chg="add mod">
          <ac:chgData name="Wright, Cory" userId="S::cory_wright@boces.monroe.edu::0764e7af-a87f-4966-b866-6a2175c4b3ef" providerId="AD" clId="Web-{A81CB385-AC26-4170-8359-36B04C44E90C}" dt="2021-02-01T02:14:37.171" v="4"/>
          <ac:spMkLst>
            <pc:docMk/>
            <pc:sldMk cId="3216798834" sldId="262"/>
            <ac:spMk id="11" creationId="{8F243C50-1904-424A-8CD9-E575A4B9E917}"/>
          </ac:spMkLst>
        </pc:spChg>
      </pc:sldChg>
      <pc:sldChg chg="ord">
        <pc:chgData name="Wright, Cory" userId="S::cory_wright@boces.monroe.edu::0764e7af-a87f-4966-b866-6a2175c4b3ef" providerId="AD" clId="Web-{A81CB385-AC26-4170-8359-36B04C44E90C}" dt="2021-02-01T02:15:10.780" v="8"/>
        <pc:sldMkLst>
          <pc:docMk/>
          <pc:sldMk cId="1228742714" sldId="266"/>
        </pc:sldMkLst>
      </pc:sldChg>
      <pc:sldChg chg="ord">
        <pc:chgData name="Wright, Cory" userId="S::cory_wright@boces.monroe.edu::0764e7af-a87f-4966-b866-6a2175c4b3ef" providerId="AD" clId="Web-{A81CB385-AC26-4170-8359-36B04C44E90C}" dt="2021-02-01T02:15:23.765" v="9"/>
        <pc:sldMkLst>
          <pc:docMk/>
          <pc:sldMk cId="2026792056" sldId="267"/>
        </pc:sldMkLst>
      </pc:sldChg>
    </pc:docChg>
  </pc:docChgLst>
  <pc:docChgLst>
    <pc:chgData name="Wright, Cory" userId="0764e7af-a87f-4966-b866-6a2175c4b3ef" providerId="ADAL" clId="{A22E34DA-C8F3-400D-8F8F-310698B8372D}"/>
    <pc:docChg chg="undo custSel addSld modSld sldOrd">
      <pc:chgData name="Wright, Cory" userId="0764e7af-a87f-4966-b866-6a2175c4b3ef" providerId="ADAL" clId="{A22E34DA-C8F3-400D-8F8F-310698B8372D}" dt="2021-02-02T17:03:32.208" v="791" actId="1076"/>
      <pc:docMkLst>
        <pc:docMk/>
      </pc:docMkLst>
      <pc:sldChg chg="delSp modSp mod">
        <pc:chgData name="Wright, Cory" userId="0764e7af-a87f-4966-b866-6a2175c4b3ef" providerId="ADAL" clId="{A22E34DA-C8F3-400D-8F8F-310698B8372D}" dt="2021-02-02T16:42:31.804" v="377" actId="21"/>
        <pc:sldMkLst>
          <pc:docMk/>
          <pc:sldMk cId="2147478507" sldId="260"/>
        </pc:sldMkLst>
        <pc:spChg chg="mod">
          <ac:chgData name="Wright, Cory" userId="0764e7af-a87f-4966-b866-6a2175c4b3ef" providerId="ADAL" clId="{A22E34DA-C8F3-400D-8F8F-310698B8372D}" dt="2021-01-22T19:45:46.480" v="45" actId="20577"/>
          <ac:spMkLst>
            <pc:docMk/>
            <pc:sldMk cId="2147478507" sldId="260"/>
            <ac:spMk id="7" creationId="{00000000-0000-0000-0000-000000000000}"/>
          </ac:spMkLst>
        </pc:spChg>
        <pc:spChg chg="del">
          <ac:chgData name="Wright, Cory" userId="0764e7af-a87f-4966-b866-6a2175c4b3ef" providerId="ADAL" clId="{A22E34DA-C8F3-400D-8F8F-310698B8372D}" dt="2021-02-02T16:42:31.804" v="377" actId="21"/>
          <ac:spMkLst>
            <pc:docMk/>
            <pc:sldMk cId="2147478507" sldId="260"/>
            <ac:spMk id="11" creationId="{309E1AE4-D299-4C92-9013-1C951B4B3419}"/>
          </ac:spMkLst>
        </pc:spChg>
        <pc:picChg chg="del">
          <ac:chgData name="Wright, Cory" userId="0764e7af-a87f-4966-b866-6a2175c4b3ef" providerId="ADAL" clId="{A22E34DA-C8F3-400D-8F8F-310698B8372D}" dt="2021-02-02T16:42:15.962" v="376" actId="478"/>
          <ac:picMkLst>
            <pc:docMk/>
            <pc:sldMk cId="2147478507" sldId="260"/>
            <ac:picMk id="14" creationId="{4113D5DB-DFB1-423E-B17A-436BDA067056}"/>
          </ac:picMkLst>
        </pc:picChg>
      </pc:sldChg>
      <pc:sldChg chg="addSp delSp modSp mod">
        <pc:chgData name="Wright, Cory" userId="0764e7af-a87f-4966-b866-6a2175c4b3ef" providerId="ADAL" clId="{A22E34DA-C8F3-400D-8F8F-310698B8372D}" dt="2021-02-02T17:01:42.122" v="760" actId="21"/>
        <pc:sldMkLst>
          <pc:docMk/>
          <pc:sldMk cId="1634538621" sldId="261"/>
        </pc:sldMkLst>
        <pc:spChg chg="mod">
          <ac:chgData name="Wright, Cory" userId="0764e7af-a87f-4966-b866-6a2175c4b3ef" providerId="ADAL" clId="{A22E34DA-C8F3-400D-8F8F-310698B8372D}" dt="2021-02-02T16:59:51.274" v="727" actId="21"/>
          <ac:spMkLst>
            <pc:docMk/>
            <pc:sldMk cId="1634538621" sldId="261"/>
            <ac:spMk id="3" creationId="{00000000-0000-0000-0000-000000000000}"/>
          </ac:spMkLst>
        </pc:spChg>
        <pc:spChg chg="add del mod">
          <ac:chgData name="Wright, Cory" userId="0764e7af-a87f-4966-b866-6a2175c4b3ef" providerId="ADAL" clId="{A22E34DA-C8F3-400D-8F8F-310698B8372D}" dt="2021-02-02T17:01:42.122" v="760" actId="21"/>
          <ac:spMkLst>
            <pc:docMk/>
            <pc:sldMk cId="1634538621" sldId="261"/>
            <ac:spMk id="8" creationId="{A2C9BECF-CE8F-4471-8B86-D58FA36A873C}"/>
          </ac:spMkLst>
        </pc:spChg>
        <pc:spChg chg="add del mod">
          <ac:chgData name="Wright, Cory" userId="0764e7af-a87f-4966-b866-6a2175c4b3ef" providerId="ADAL" clId="{A22E34DA-C8F3-400D-8F8F-310698B8372D}" dt="2021-02-02T17:01:42.122" v="760" actId="21"/>
          <ac:spMkLst>
            <pc:docMk/>
            <pc:sldMk cId="1634538621" sldId="261"/>
            <ac:spMk id="9" creationId="{F34D1EA9-ECB6-4494-AC30-953D9BA27949}"/>
          </ac:spMkLst>
        </pc:spChg>
        <pc:spChg chg="add del mod">
          <ac:chgData name="Wright, Cory" userId="0764e7af-a87f-4966-b866-6a2175c4b3ef" providerId="ADAL" clId="{A22E34DA-C8F3-400D-8F8F-310698B8372D}" dt="2021-02-02T17:01:42.122" v="760" actId="21"/>
          <ac:spMkLst>
            <pc:docMk/>
            <pc:sldMk cId="1634538621" sldId="261"/>
            <ac:spMk id="10" creationId="{F34E90B3-4167-4BE0-86BB-57B8934318FC}"/>
          </ac:spMkLst>
        </pc:spChg>
        <pc:spChg chg="add mod">
          <ac:chgData name="Wright, Cory" userId="0764e7af-a87f-4966-b866-6a2175c4b3ef" providerId="ADAL" clId="{A22E34DA-C8F3-400D-8F8F-310698B8372D}" dt="2021-01-27T13:28:27.437" v="346" actId="1076"/>
          <ac:spMkLst>
            <pc:docMk/>
            <pc:sldMk cId="1634538621" sldId="261"/>
            <ac:spMk id="11" creationId="{93305508-F472-4E92-A1ED-E07630AC2E2B}"/>
          </ac:spMkLst>
        </pc:spChg>
      </pc:sldChg>
      <pc:sldChg chg="addSp delSp modSp mod ord">
        <pc:chgData name="Wright, Cory" userId="0764e7af-a87f-4966-b866-6a2175c4b3ef" providerId="ADAL" clId="{A22E34DA-C8F3-400D-8F8F-310698B8372D}" dt="2021-02-02T16:46:00.371" v="525" actId="21"/>
        <pc:sldMkLst>
          <pc:docMk/>
          <pc:sldMk cId="3216798834" sldId="262"/>
        </pc:sldMkLst>
        <pc:spChg chg="mod">
          <ac:chgData name="Wright, Cory" userId="0764e7af-a87f-4966-b866-6a2175c4b3ef" providerId="ADAL" clId="{A22E34DA-C8F3-400D-8F8F-310698B8372D}" dt="2021-01-22T20:23:29.819" v="210" actId="6549"/>
          <ac:spMkLst>
            <pc:docMk/>
            <pc:sldMk cId="3216798834" sldId="262"/>
            <ac:spMk id="2" creationId="{00000000-0000-0000-0000-000000000000}"/>
          </ac:spMkLst>
        </pc:spChg>
        <pc:spChg chg="del">
          <ac:chgData name="Wright, Cory" userId="0764e7af-a87f-4966-b866-6a2175c4b3ef" providerId="ADAL" clId="{A22E34DA-C8F3-400D-8F8F-310698B8372D}" dt="2021-02-02T16:46:00.371" v="525" actId="21"/>
          <ac:spMkLst>
            <pc:docMk/>
            <pc:sldMk cId="3216798834" sldId="262"/>
            <ac:spMk id="3" creationId="{00000000-0000-0000-0000-000000000000}"/>
          </ac:spMkLst>
        </pc:spChg>
        <pc:spChg chg="add del mod">
          <ac:chgData name="Wright, Cory" userId="0764e7af-a87f-4966-b866-6a2175c4b3ef" providerId="ADAL" clId="{A22E34DA-C8F3-400D-8F8F-310698B8372D}" dt="2021-02-02T16:46:00.371" v="525" actId="21"/>
          <ac:spMkLst>
            <pc:docMk/>
            <pc:sldMk cId="3216798834" sldId="262"/>
            <ac:spMk id="8" creationId="{8CD32C6B-50A3-45EE-AABF-A151F12A8B48}"/>
          </ac:spMkLst>
        </pc:spChg>
        <pc:spChg chg="add mod">
          <ac:chgData name="Wright, Cory" userId="0764e7af-a87f-4966-b866-6a2175c4b3ef" providerId="ADAL" clId="{A22E34DA-C8F3-400D-8F8F-310698B8372D}" dt="2021-02-02T16:46:00.371" v="525" actId="21"/>
          <ac:spMkLst>
            <pc:docMk/>
            <pc:sldMk cId="3216798834" sldId="262"/>
            <ac:spMk id="10" creationId="{C37E324D-FA96-41A9-B4DB-6E996CCDE42E}"/>
          </ac:spMkLst>
        </pc:spChg>
        <pc:picChg chg="del">
          <ac:chgData name="Wright, Cory" userId="0764e7af-a87f-4966-b866-6a2175c4b3ef" providerId="ADAL" clId="{A22E34DA-C8F3-400D-8F8F-310698B8372D}" dt="2021-02-02T16:46:00.371" v="525" actId="21"/>
          <ac:picMkLst>
            <pc:docMk/>
            <pc:sldMk cId="3216798834" sldId="262"/>
            <ac:picMk id="5" creationId="{B0E1E101-24C7-40FA-BE9B-D617CB2CF5EC}"/>
          </ac:picMkLst>
        </pc:picChg>
        <pc:picChg chg="add del">
          <ac:chgData name="Wright, Cory" userId="0764e7af-a87f-4966-b866-6a2175c4b3ef" providerId="ADAL" clId="{A22E34DA-C8F3-400D-8F8F-310698B8372D}" dt="2021-02-02T16:46:00.371" v="525" actId="21"/>
          <ac:picMkLst>
            <pc:docMk/>
            <pc:sldMk cId="3216798834" sldId="262"/>
            <ac:picMk id="9" creationId="{BC8269EB-0392-4F61-A9E1-C8DCC650BA4D}"/>
          </ac:picMkLst>
        </pc:picChg>
      </pc:sldChg>
      <pc:sldChg chg="addSp delSp modSp mod">
        <pc:chgData name="Wright, Cory" userId="0764e7af-a87f-4966-b866-6a2175c4b3ef" providerId="ADAL" clId="{A22E34DA-C8F3-400D-8F8F-310698B8372D}" dt="2021-02-02T16:59:30.539" v="726" actId="1076"/>
        <pc:sldMkLst>
          <pc:docMk/>
          <pc:sldMk cId="1390596435" sldId="263"/>
        </pc:sldMkLst>
        <pc:spChg chg="add del mod">
          <ac:chgData name="Wright, Cory" userId="0764e7af-a87f-4966-b866-6a2175c4b3ef" providerId="ADAL" clId="{A22E34DA-C8F3-400D-8F8F-310698B8372D}" dt="2021-02-02T16:42:44.622" v="380" actId="478"/>
          <ac:spMkLst>
            <pc:docMk/>
            <pc:sldMk cId="1390596435" sldId="263"/>
            <ac:spMk id="5" creationId="{3B7BEDD5-645A-44EE-8B54-69523B7B420B}"/>
          </ac:spMkLst>
        </pc:spChg>
        <pc:spChg chg="mod">
          <ac:chgData name="Wright, Cory" userId="0764e7af-a87f-4966-b866-6a2175c4b3ef" providerId="ADAL" clId="{A22E34DA-C8F3-400D-8F8F-310698B8372D}" dt="2021-01-22T19:47:59.912" v="111" actId="1076"/>
          <ac:spMkLst>
            <pc:docMk/>
            <pc:sldMk cId="1390596435" sldId="263"/>
            <ac:spMk id="7" creationId="{00000000-0000-0000-0000-000000000000}"/>
          </ac:spMkLst>
        </pc:spChg>
        <pc:spChg chg="add mod">
          <ac:chgData name="Wright, Cory" userId="0764e7af-a87f-4966-b866-6a2175c4b3ef" providerId="ADAL" clId="{A22E34DA-C8F3-400D-8F8F-310698B8372D}" dt="2021-01-22T19:53:50.334" v="198" actId="207"/>
          <ac:spMkLst>
            <pc:docMk/>
            <pc:sldMk cId="1390596435" sldId="263"/>
            <ac:spMk id="9" creationId="{9FD93ABC-19D8-475D-B121-7A6568F3BD92}"/>
          </ac:spMkLst>
        </pc:spChg>
        <pc:spChg chg="add mod">
          <ac:chgData name="Wright, Cory" userId="0764e7af-a87f-4966-b866-6a2175c4b3ef" providerId="ADAL" clId="{A22E34DA-C8F3-400D-8F8F-310698B8372D}" dt="2021-02-02T16:59:30.539" v="726" actId="1076"/>
          <ac:spMkLst>
            <pc:docMk/>
            <pc:sldMk cId="1390596435" sldId="263"/>
            <ac:spMk id="10" creationId="{81D97F3B-6C79-4EA0-93BA-012F21D06E89}"/>
          </ac:spMkLst>
        </pc:spChg>
        <pc:graphicFrameChg chg="del">
          <ac:chgData name="Wright, Cory" userId="0764e7af-a87f-4966-b866-6a2175c4b3ef" providerId="ADAL" clId="{A22E34DA-C8F3-400D-8F8F-310698B8372D}" dt="2021-02-02T16:42:41.716" v="379" actId="478"/>
          <ac:graphicFrameMkLst>
            <pc:docMk/>
            <pc:sldMk cId="1390596435" sldId="263"/>
            <ac:graphicFrameMk id="3" creationId="{4638A79B-6EB0-4179-B707-09A6CA4DFBE5}"/>
          </ac:graphicFrameMkLst>
        </pc:graphicFrameChg>
        <pc:graphicFrameChg chg="modGraphic">
          <ac:chgData name="Wright, Cory" userId="0764e7af-a87f-4966-b866-6a2175c4b3ef" providerId="ADAL" clId="{A22E34DA-C8F3-400D-8F8F-310698B8372D}" dt="2021-01-22T19:47:24.348" v="110" actId="20577"/>
          <ac:graphicFrameMkLst>
            <pc:docMk/>
            <pc:sldMk cId="1390596435" sldId="263"/>
            <ac:graphicFrameMk id="6" creationId="{00000000-0000-0000-0000-000000000000}"/>
          </ac:graphicFrameMkLst>
        </pc:graphicFrameChg>
        <pc:picChg chg="add mod">
          <ac:chgData name="Wright, Cory" userId="0764e7af-a87f-4966-b866-6a2175c4b3ef" providerId="ADAL" clId="{A22E34DA-C8F3-400D-8F8F-310698B8372D}" dt="2021-02-02T16:59:06.076" v="720" actId="14100"/>
          <ac:picMkLst>
            <pc:docMk/>
            <pc:sldMk cId="1390596435" sldId="263"/>
            <ac:picMk id="11" creationId="{743474B0-164F-41CA-AF38-B5E1936CEDDC}"/>
          </ac:picMkLst>
        </pc:picChg>
      </pc:sldChg>
      <pc:sldChg chg="addSp modSp mod ord">
        <pc:chgData name="Wright, Cory" userId="0764e7af-a87f-4966-b866-6a2175c4b3ef" providerId="ADAL" clId="{A22E34DA-C8F3-400D-8F8F-310698B8372D}" dt="2021-02-02T16:45:39.914" v="521" actId="20577"/>
        <pc:sldMkLst>
          <pc:docMk/>
          <pc:sldMk cId="4063888775" sldId="264"/>
        </pc:sldMkLst>
        <pc:spChg chg="mod">
          <ac:chgData name="Wright, Cory" userId="0764e7af-a87f-4966-b866-6a2175c4b3ef" providerId="ADAL" clId="{A22E34DA-C8F3-400D-8F8F-310698B8372D}" dt="2021-02-02T16:45:35.370" v="516" actId="20577"/>
          <ac:spMkLst>
            <pc:docMk/>
            <pc:sldMk cId="4063888775" sldId="264"/>
            <ac:spMk id="2" creationId="{00000000-0000-0000-0000-000000000000}"/>
          </ac:spMkLst>
        </pc:spChg>
        <pc:spChg chg="mod">
          <ac:chgData name="Wright, Cory" userId="0764e7af-a87f-4966-b866-6a2175c4b3ef" providerId="ADAL" clId="{A22E34DA-C8F3-400D-8F8F-310698B8372D}" dt="2021-02-02T16:44:27.015" v="482" actId="20577"/>
          <ac:spMkLst>
            <pc:docMk/>
            <pc:sldMk cId="4063888775" sldId="264"/>
            <ac:spMk id="3" creationId="{00000000-0000-0000-0000-000000000000}"/>
          </ac:spMkLst>
        </pc:spChg>
        <pc:spChg chg="mod">
          <ac:chgData name="Wright, Cory" userId="0764e7af-a87f-4966-b866-6a2175c4b3ef" providerId="ADAL" clId="{A22E34DA-C8F3-400D-8F8F-310698B8372D}" dt="2021-02-02T16:44:11.044" v="467" actId="27636"/>
          <ac:spMkLst>
            <pc:docMk/>
            <pc:sldMk cId="4063888775" sldId="264"/>
            <ac:spMk id="4" creationId="{00000000-0000-0000-0000-000000000000}"/>
          </ac:spMkLst>
        </pc:spChg>
        <pc:spChg chg="mod">
          <ac:chgData name="Wright, Cory" userId="0764e7af-a87f-4966-b866-6a2175c4b3ef" providerId="ADAL" clId="{A22E34DA-C8F3-400D-8F8F-310698B8372D}" dt="2021-02-02T16:45:39.914" v="521" actId="20577"/>
          <ac:spMkLst>
            <pc:docMk/>
            <pc:sldMk cId="4063888775" sldId="264"/>
            <ac:spMk id="6" creationId="{00000000-0000-0000-0000-000000000000}"/>
          </ac:spMkLst>
        </pc:spChg>
        <pc:spChg chg="add mod">
          <ac:chgData name="Wright, Cory" userId="0764e7af-a87f-4966-b866-6a2175c4b3ef" providerId="ADAL" clId="{A22E34DA-C8F3-400D-8F8F-310698B8372D}" dt="2021-02-02T16:44:39.024" v="485" actId="1076"/>
          <ac:spMkLst>
            <pc:docMk/>
            <pc:sldMk cId="4063888775" sldId="264"/>
            <ac:spMk id="11" creationId="{97AD6073-7BA0-4A97-8C2A-EBDCA77B4C03}"/>
          </ac:spMkLst>
        </pc:spChg>
      </pc:sldChg>
      <pc:sldChg chg="addSp delSp modSp mod ord">
        <pc:chgData name="Wright, Cory" userId="0764e7af-a87f-4966-b866-6a2175c4b3ef" providerId="ADAL" clId="{A22E34DA-C8F3-400D-8F8F-310698B8372D}" dt="2021-02-02T16:58:39.579" v="716" actId="14100"/>
        <pc:sldMkLst>
          <pc:docMk/>
          <pc:sldMk cId="2719220775" sldId="265"/>
        </pc:sldMkLst>
        <pc:spChg chg="del">
          <ac:chgData name="Wright, Cory" userId="0764e7af-a87f-4966-b866-6a2175c4b3ef" providerId="ADAL" clId="{A22E34DA-C8F3-400D-8F8F-310698B8372D}" dt="2021-02-02T16:58:33.384" v="714" actId="478"/>
          <ac:spMkLst>
            <pc:docMk/>
            <pc:sldMk cId="2719220775" sldId="265"/>
            <ac:spMk id="4" creationId="{00000000-0000-0000-0000-000000000000}"/>
          </ac:spMkLst>
        </pc:spChg>
        <pc:picChg chg="add mod">
          <ac:chgData name="Wright, Cory" userId="0764e7af-a87f-4966-b866-6a2175c4b3ef" providerId="ADAL" clId="{A22E34DA-C8F3-400D-8F8F-310698B8372D}" dt="2021-02-02T16:58:39.579" v="716" actId="14100"/>
          <ac:picMkLst>
            <pc:docMk/>
            <pc:sldMk cId="2719220775" sldId="265"/>
            <ac:picMk id="13" creationId="{CF8985F4-A8DF-4164-9E58-F8BF48D35B1B}"/>
          </ac:picMkLst>
        </pc:picChg>
      </pc:sldChg>
      <pc:sldChg chg="addSp delSp modSp mod">
        <pc:chgData name="Wright, Cory" userId="0764e7af-a87f-4966-b866-6a2175c4b3ef" providerId="ADAL" clId="{A22E34DA-C8F3-400D-8F8F-310698B8372D}" dt="2021-02-02T16:41:05.663" v="372" actId="20577"/>
        <pc:sldMkLst>
          <pc:docMk/>
          <pc:sldMk cId="1228742714" sldId="266"/>
        </pc:sldMkLst>
        <pc:spChg chg="mod">
          <ac:chgData name="Wright, Cory" userId="0764e7af-a87f-4966-b866-6a2175c4b3ef" providerId="ADAL" clId="{A22E34DA-C8F3-400D-8F8F-310698B8372D}" dt="2021-02-02T16:41:05.663" v="372" actId="20577"/>
          <ac:spMkLst>
            <pc:docMk/>
            <pc:sldMk cId="1228742714" sldId="266"/>
            <ac:spMk id="2" creationId="{00000000-0000-0000-0000-000000000000}"/>
          </ac:spMkLst>
        </pc:spChg>
        <pc:spChg chg="del">
          <ac:chgData name="Wright, Cory" userId="0764e7af-a87f-4966-b866-6a2175c4b3ef" providerId="ADAL" clId="{A22E34DA-C8F3-400D-8F8F-310698B8372D}" dt="2021-01-25T19:31:05.974" v="211" actId="478"/>
          <ac:spMkLst>
            <pc:docMk/>
            <pc:sldMk cId="1228742714" sldId="266"/>
            <ac:spMk id="3" creationId="{00000000-0000-0000-0000-000000000000}"/>
          </ac:spMkLst>
        </pc:spChg>
        <pc:spChg chg="mod">
          <ac:chgData name="Wright, Cory" userId="0764e7af-a87f-4966-b866-6a2175c4b3ef" providerId="ADAL" clId="{A22E34DA-C8F3-400D-8F8F-310698B8372D}" dt="2021-01-25T19:31:46.244" v="219" actId="207"/>
          <ac:spMkLst>
            <pc:docMk/>
            <pc:sldMk cId="1228742714" sldId="266"/>
            <ac:spMk id="6" creationId="{00000000-0000-0000-0000-000000000000}"/>
          </ac:spMkLst>
        </pc:spChg>
        <pc:spChg chg="add del mod">
          <ac:chgData name="Wright, Cory" userId="0764e7af-a87f-4966-b866-6a2175c4b3ef" providerId="ADAL" clId="{A22E34DA-C8F3-400D-8F8F-310698B8372D}" dt="2021-01-25T19:31:11.366" v="212" actId="478"/>
          <ac:spMkLst>
            <pc:docMk/>
            <pc:sldMk cId="1228742714" sldId="266"/>
            <ac:spMk id="8" creationId="{048B595B-3D63-4318-827D-523FE2C3EDE0}"/>
          </ac:spMkLst>
        </pc:spChg>
        <pc:spChg chg="add mod">
          <ac:chgData name="Wright, Cory" userId="0764e7af-a87f-4966-b866-6a2175c4b3ef" providerId="ADAL" clId="{A22E34DA-C8F3-400D-8F8F-310698B8372D}" dt="2021-01-25T19:34:18.125" v="285" actId="12"/>
          <ac:spMkLst>
            <pc:docMk/>
            <pc:sldMk cId="1228742714" sldId="266"/>
            <ac:spMk id="11" creationId="{2271666B-9188-4CD9-A519-24D14170DC32}"/>
          </ac:spMkLst>
        </pc:spChg>
        <pc:graphicFrameChg chg="mod">
          <ac:chgData name="Wright, Cory" userId="0764e7af-a87f-4966-b866-6a2175c4b3ef" providerId="ADAL" clId="{A22E34DA-C8F3-400D-8F8F-310698B8372D}" dt="2021-02-02T16:40:35.150" v="363" actId="14100"/>
          <ac:graphicFrameMkLst>
            <pc:docMk/>
            <pc:sldMk cId="1228742714" sldId="266"/>
            <ac:graphicFrameMk id="13" creationId="{CA72E78E-1DD2-49BF-82F7-F453A313C6C3}"/>
          </ac:graphicFrameMkLst>
        </pc:graphicFrameChg>
      </pc:sldChg>
      <pc:sldChg chg="addSp modSp mod">
        <pc:chgData name="Wright, Cory" userId="0764e7af-a87f-4966-b866-6a2175c4b3ef" providerId="ADAL" clId="{A22E34DA-C8F3-400D-8F8F-310698B8372D}" dt="2021-02-02T16:41:46.230" v="375" actId="14100"/>
        <pc:sldMkLst>
          <pc:docMk/>
          <pc:sldMk cId="2026792056" sldId="267"/>
        </pc:sldMkLst>
        <pc:spChg chg="mod">
          <ac:chgData name="Wright, Cory" userId="0764e7af-a87f-4966-b866-6a2175c4b3ef" providerId="ADAL" clId="{A22E34DA-C8F3-400D-8F8F-310698B8372D}" dt="2021-02-02T16:41:46.230" v="375" actId="14100"/>
          <ac:spMkLst>
            <pc:docMk/>
            <pc:sldMk cId="2026792056" sldId="267"/>
            <ac:spMk id="2" creationId="{00000000-0000-0000-0000-000000000000}"/>
          </ac:spMkLst>
        </pc:spChg>
        <pc:spChg chg="mod">
          <ac:chgData name="Wright, Cory" userId="0764e7af-a87f-4966-b866-6a2175c4b3ef" providerId="ADAL" clId="{A22E34DA-C8F3-400D-8F8F-310698B8372D}" dt="2021-01-25T19:50:19.603" v="341" actId="1076"/>
          <ac:spMkLst>
            <pc:docMk/>
            <pc:sldMk cId="2026792056" sldId="267"/>
            <ac:spMk id="3" creationId="{00000000-0000-0000-0000-000000000000}"/>
          </ac:spMkLst>
        </pc:spChg>
        <pc:spChg chg="mod">
          <ac:chgData name="Wright, Cory" userId="0764e7af-a87f-4966-b866-6a2175c4b3ef" providerId="ADAL" clId="{A22E34DA-C8F3-400D-8F8F-310698B8372D}" dt="2021-01-25T19:50:15.354" v="340" actId="1076"/>
          <ac:spMkLst>
            <pc:docMk/>
            <pc:sldMk cId="2026792056" sldId="267"/>
            <ac:spMk id="4" creationId="{00000000-0000-0000-0000-000000000000}"/>
          </ac:spMkLst>
        </pc:spChg>
        <pc:spChg chg="add mod">
          <ac:chgData name="Wright, Cory" userId="0764e7af-a87f-4966-b866-6a2175c4b3ef" providerId="ADAL" clId="{A22E34DA-C8F3-400D-8F8F-310698B8372D}" dt="2021-01-25T20:02:29.693" v="343" actId="1076"/>
          <ac:spMkLst>
            <pc:docMk/>
            <pc:sldMk cId="2026792056" sldId="267"/>
            <ac:spMk id="8" creationId="{D918ACD2-3B88-4F21-889C-BD4F9E070650}"/>
          </ac:spMkLst>
        </pc:spChg>
      </pc:sldChg>
      <pc:sldChg chg="addSp delSp modSp add mod ord modAnim">
        <pc:chgData name="Wright, Cory" userId="0764e7af-a87f-4966-b866-6a2175c4b3ef" providerId="ADAL" clId="{A22E34DA-C8F3-400D-8F8F-310698B8372D}" dt="2021-02-02T17:03:32.208" v="791" actId="1076"/>
        <pc:sldMkLst>
          <pc:docMk/>
          <pc:sldMk cId="3458813621" sldId="269"/>
        </pc:sldMkLst>
        <pc:spChg chg="mod">
          <ac:chgData name="Wright, Cory" userId="0764e7af-a87f-4966-b866-6a2175c4b3ef" providerId="ADAL" clId="{A22E34DA-C8F3-400D-8F8F-310698B8372D}" dt="2021-02-02T16:57:00.018" v="694" actId="313"/>
          <ac:spMkLst>
            <pc:docMk/>
            <pc:sldMk cId="3458813621" sldId="269"/>
            <ac:spMk id="2" creationId="{00000000-0000-0000-0000-000000000000}"/>
          </ac:spMkLst>
        </pc:spChg>
        <pc:spChg chg="del">
          <ac:chgData name="Wright, Cory" userId="0764e7af-a87f-4966-b866-6a2175c4b3ef" providerId="ADAL" clId="{A22E34DA-C8F3-400D-8F8F-310698B8372D}" dt="2021-02-02T16:46:12.017" v="528" actId="478"/>
          <ac:spMkLst>
            <pc:docMk/>
            <pc:sldMk cId="3458813621" sldId="269"/>
            <ac:spMk id="3" creationId="{00000000-0000-0000-0000-000000000000}"/>
          </ac:spMkLst>
        </pc:spChg>
        <pc:spChg chg="del">
          <ac:chgData name="Wright, Cory" userId="0764e7af-a87f-4966-b866-6a2175c4b3ef" providerId="ADAL" clId="{A22E34DA-C8F3-400D-8F8F-310698B8372D}" dt="2021-02-02T16:46:14.631" v="529" actId="478"/>
          <ac:spMkLst>
            <pc:docMk/>
            <pc:sldMk cId="3458813621" sldId="269"/>
            <ac:spMk id="4" creationId="{00000000-0000-0000-0000-000000000000}"/>
          </ac:spMkLst>
        </pc:spChg>
        <pc:spChg chg="mod">
          <ac:chgData name="Wright, Cory" userId="0764e7af-a87f-4966-b866-6a2175c4b3ef" providerId="ADAL" clId="{A22E34DA-C8F3-400D-8F8F-310698B8372D}" dt="2021-02-02T16:56:32.129" v="660" actId="1076"/>
          <ac:spMkLst>
            <pc:docMk/>
            <pc:sldMk cId="3458813621" sldId="269"/>
            <ac:spMk id="6" creationId="{00000000-0000-0000-0000-000000000000}"/>
          </ac:spMkLst>
        </pc:spChg>
        <pc:spChg chg="add del mod">
          <ac:chgData name="Wright, Cory" userId="0764e7af-a87f-4966-b866-6a2175c4b3ef" providerId="ADAL" clId="{A22E34DA-C8F3-400D-8F8F-310698B8372D}" dt="2021-02-02T16:46:18.038" v="531" actId="478"/>
          <ac:spMkLst>
            <pc:docMk/>
            <pc:sldMk cId="3458813621" sldId="269"/>
            <ac:spMk id="8" creationId="{7C167EAB-3E80-4684-9A32-761A354E02D9}"/>
          </ac:spMkLst>
        </pc:spChg>
        <pc:spChg chg="del">
          <ac:chgData name="Wright, Cory" userId="0764e7af-a87f-4966-b866-6a2175c4b3ef" providerId="ADAL" clId="{A22E34DA-C8F3-400D-8F8F-310698B8372D}" dt="2021-02-02T16:46:16.330" v="530" actId="478"/>
          <ac:spMkLst>
            <pc:docMk/>
            <pc:sldMk cId="3458813621" sldId="269"/>
            <ac:spMk id="11" creationId="{97AD6073-7BA0-4A97-8C2A-EBDCA77B4C03}"/>
          </ac:spMkLst>
        </pc:spChg>
        <pc:spChg chg="add mod">
          <ac:chgData name="Wright, Cory" userId="0764e7af-a87f-4966-b866-6a2175c4b3ef" providerId="ADAL" clId="{A22E34DA-C8F3-400D-8F8F-310698B8372D}" dt="2021-02-02T17:01:21.512" v="757" actId="27636"/>
          <ac:spMkLst>
            <pc:docMk/>
            <pc:sldMk cId="3458813621" sldId="269"/>
            <ac:spMk id="12" creationId="{AB857200-7C87-4C82-AA61-724212AA533B}"/>
          </ac:spMkLst>
        </pc:spChg>
        <pc:spChg chg="add mod">
          <ac:chgData name="Wright, Cory" userId="0764e7af-a87f-4966-b866-6a2175c4b3ef" providerId="ADAL" clId="{A22E34DA-C8F3-400D-8F8F-310698B8372D}" dt="2021-02-02T16:58:19.301" v="710" actId="1076"/>
          <ac:spMkLst>
            <pc:docMk/>
            <pc:sldMk cId="3458813621" sldId="269"/>
            <ac:spMk id="13" creationId="{494AB33F-D19C-4876-9B14-46B903E2B15F}"/>
          </ac:spMkLst>
        </pc:spChg>
        <pc:spChg chg="add mod">
          <ac:chgData name="Wright, Cory" userId="0764e7af-a87f-4966-b866-6a2175c4b3ef" providerId="ADAL" clId="{A22E34DA-C8F3-400D-8F8F-310698B8372D}" dt="2021-02-02T17:02:42.488" v="774" actId="1076"/>
          <ac:spMkLst>
            <pc:docMk/>
            <pc:sldMk cId="3458813621" sldId="269"/>
            <ac:spMk id="20" creationId="{C7660EE3-9AE3-40A4-98F0-FFE336C73CB1}"/>
          </ac:spMkLst>
        </pc:spChg>
        <pc:spChg chg="add mod">
          <ac:chgData name="Wright, Cory" userId="0764e7af-a87f-4966-b866-6a2175c4b3ef" providerId="ADAL" clId="{A22E34DA-C8F3-400D-8F8F-310698B8372D}" dt="2021-02-02T17:01:28.959" v="759" actId="14100"/>
          <ac:spMkLst>
            <pc:docMk/>
            <pc:sldMk cId="3458813621" sldId="269"/>
            <ac:spMk id="22" creationId="{7A640556-2727-4988-BD13-F1FABD86D44E}"/>
          </ac:spMkLst>
        </pc:spChg>
        <pc:spChg chg="add mod">
          <ac:chgData name="Wright, Cory" userId="0764e7af-a87f-4966-b866-6a2175c4b3ef" providerId="ADAL" clId="{A22E34DA-C8F3-400D-8F8F-310698B8372D}" dt="2021-02-02T17:03:32.208" v="791" actId="1076"/>
          <ac:spMkLst>
            <pc:docMk/>
            <pc:sldMk cId="3458813621" sldId="269"/>
            <ac:spMk id="23" creationId="{8B4F4BBD-8EDE-40CA-8B41-78CEDB759A6C}"/>
          </ac:spMkLst>
        </pc:spChg>
        <pc:spChg chg="add mod">
          <ac:chgData name="Wright, Cory" userId="0764e7af-a87f-4966-b866-6a2175c4b3ef" providerId="ADAL" clId="{A22E34DA-C8F3-400D-8F8F-310698B8372D}" dt="2021-02-02T17:03:17.707" v="788" actId="1076"/>
          <ac:spMkLst>
            <pc:docMk/>
            <pc:sldMk cId="3458813621" sldId="269"/>
            <ac:spMk id="24" creationId="{B3421E5C-70E8-419C-8D92-A2E0B1E7220A}"/>
          </ac:spMkLst>
        </pc:spChg>
        <pc:spChg chg="add mod">
          <ac:chgData name="Wright, Cory" userId="0764e7af-a87f-4966-b866-6a2175c4b3ef" providerId="ADAL" clId="{A22E34DA-C8F3-400D-8F8F-310698B8372D}" dt="2021-02-02T17:03:28.327" v="790" actId="1076"/>
          <ac:spMkLst>
            <pc:docMk/>
            <pc:sldMk cId="3458813621" sldId="269"/>
            <ac:spMk id="25" creationId="{6C34E164-ED60-4E54-878E-86486E361548}"/>
          </ac:spMkLst>
        </pc:spChg>
        <pc:spChg chg="add mod">
          <ac:chgData name="Wright, Cory" userId="0764e7af-a87f-4966-b866-6a2175c4b3ef" providerId="ADAL" clId="{A22E34DA-C8F3-400D-8F8F-310698B8372D}" dt="2021-02-02T17:03:00.504" v="784" actId="403"/>
          <ac:spMkLst>
            <pc:docMk/>
            <pc:sldMk cId="3458813621" sldId="269"/>
            <ac:spMk id="27" creationId="{262905E1-D4B7-4DFE-AB34-FF271C641A40}"/>
          </ac:spMkLst>
        </pc:spChg>
        <pc:spChg chg="add mod">
          <ac:chgData name="Wright, Cory" userId="0764e7af-a87f-4966-b866-6a2175c4b3ef" providerId="ADAL" clId="{A22E34DA-C8F3-400D-8F8F-310698B8372D}" dt="2021-02-02T17:02:31.016" v="773" actId="313"/>
          <ac:spMkLst>
            <pc:docMk/>
            <pc:sldMk cId="3458813621" sldId="269"/>
            <ac:spMk id="29" creationId="{EAA2C0C5-A162-401C-BCCF-424EE10DBAF3}"/>
          </ac:spMkLst>
        </pc:spChg>
        <pc:picChg chg="add del mod">
          <ac:chgData name="Wright, Cory" userId="0764e7af-a87f-4966-b866-6a2175c4b3ef" providerId="ADAL" clId="{A22E34DA-C8F3-400D-8F8F-310698B8372D}" dt="2021-02-02T16:58:46.161" v="717" actId="21"/>
          <ac:picMkLst>
            <pc:docMk/>
            <pc:sldMk cId="3458813621" sldId="269"/>
            <ac:picMk id="14" creationId="{FF978541-EE57-4AA6-B9C6-E311AE03C870}"/>
          </ac:picMkLst>
        </pc:picChg>
        <pc:picChg chg="add del mod">
          <ac:chgData name="Wright, Cory" userId="0764e7af-a87f-4966-b866-6a2175c4b3ef" providerId="ADAL" clId="{A22E34DA-C8F3-400D-8F8F-310698B8372D}" dt="2021-02-02T16:58:25.165" v="712" actId="21"/>
          <ac:picMkLst>
            <pc:docMk/>
            <pc:sldMk cId="3458813621" sldId="269"/>
            <ac:picMk id="15" creationId="{77129692-396F-4CB6-9FA1-0AC4166180D4}"/>
          </ac:picMkLst>
        </pc:picChg>
        <pc:picChg chg="add mod">
          <ac:chgData name="Wright, Cory" userId="0764e7af-a87f-4966-b866-6a2175c4b3ef" providerId="ADAL" clId="{A22E34DA-C8F3-400D-8F8F-310698B8372D}" dt="2021-02-02T16:57:27.961" v="699" actId="1076"/>
          <ac:picMkLst>
            <pc:docMk/>
            <pc:sldMk cId="3458813621" sldId="269"/>
            <ac:picMk id="16" creationId="{E32C5D42-A9C2-4E03-9B6E-7E33C380B12E}"/>
          </ac:picMkLst>
        </pc:picChg>
        <pc:picChg chg="add mod modCrop">
          <ac:chgData name="Wright, Cory" userId="0764e7af-a87f-4966-b866-6a2175c4b3ef" providerId="ADAL" clId="{A22E34DA-C8F3-400D-8F8F-310698B8372D}" dt="2021-02-02T16:57:05.825" v="695" actId="1076"/>
          <ac:picMkLst>
            <pc:docMk/>
            <pc:sldMk cId="3458813621" sldId="269"/>
            <ac:picMk id="18" creationId="{7F60EA59-09D5-4104-86A8-2DAFDD9F4EC6}"/>
          </ac:picMkLst>
        </pc:picChg>
      </pc:sldChg>
    </pc:docChg>
  </pc:docChgLst>
  <pc:docChgLst>
    <pc:chgData name="Wright, Cory" userId="S::cory_wright@boces.monroe.edu::0764e7af-a87f-4966-b866-6a2175c4b3ef" providerId="AD" clId="Web-{5A2179FF-090B-C87B-D6DE-EC3D99A559B5}"/>
    <pc:docChg chg="modSld">
      <pc:chgData name="Wright, Cory" userId="S::cory_wright@boces.monroe.edu::0764e7af-a87f-4966-b866-6a2175c4b3ef" providerId="AD" clId="Web-{5A2179FF-090B-C87B-D6DE-EC3D99A559B5}" dt="2021-02-10T16:35:23.819" v="4"/>
      <pc:docMkLst>
        <pc:docMk/>
      </pc:docMkLst>
      <pc:sldChg chg="modSp">
        <pc:chgData name="Wright, Cory" userId="S::cory_wright@boces.monroe.edu::0764e7af-a87f-4966-b866-6a2175c4b3ef" providerId="AD" clId="Web-{5A2179FF-090B-C87B-D6DE-EC3D99A559B5}" dt="2021-02-10T16:35:23.819" v="4"/>
        <pc:sldMkLst>
          <pc:docMk/>
          <pc:sldMk cId="1027397985" sldId="270"/>
        </pc:sldMkLst>
        <pc:picChg chg="mod modCrop">
          <ac:chgData name="Wright, Cory" userId="S::cory_wright@boces.monroe.edu::0764e7af-a87f-4966-b866-6a2175c4b3ef" providerId="AD" clId="Web-{5A2179FF-090B-C87B-D6DE-EC3D99A559B5}" dt="2021-02-10T16:35:23.819" v="4"/>
          <ac:picMkLst>
            <pc:docMk/>
            <pc:sldMk cId="1027397985" sldId="270"/>
            <ac:picMk id="2" creationId="{398074D0-CB54-4D83-9736-E47EA4041408}"/>
          </ac:picMkLst>
        </pc:picChg>
      </pc:sldChg>
    </pc:docChg>
  </pc:docChgLst>
  <pc:docChgLst>
    <pc:chgData name="Wright, Cory" userId="S::cory_wright@boces.monroe.edu::0764e7af-a87f-4966-b866-6a2175c4b3ef" providerId="AD" clId="Web-{07458AF8-67BE-8F85-1430-1ED2DD10089F}"/>
    <pc:docChg chg="addSld modSld sldOrd">
      <pc:chgData name="Wright, Cory" userId="S::cory_wright@boces.monroe.edu::0764e7af-a87f-4966-b866-6a2175c4b3ef" providerId="AD" clId="Web-{07458AF8-67BE-8F85-1430-1ED2DD10089F}" dt="2021-02-10T16:34:37.665" v="11" actId="14100"/>
      <pc:docMkLst>
        <pc:docMk/>
      </pc:docMkLst>
      <pc:sldChg chg="modSp">
        <pc:chgData name="Wright, Cory" userId="S::cory_wright@boces.monroe.edu::0764e7af-a87f-4966-b866-6a2175c4b3ef" providerId="AD" clId="Web-{07458AF8-67BE-8F85-1430-1ED2DD10089F}" dt="2021-02-10T16:17:43.988" v="5"/>
        <pc:sldMkLst>
          <pc:docMk/>
          <pc:sldMk cId="1390596435" sldId="263"/>
        </pc:sldMkLst>
        <pc:graphicFrameChg chg="mod modGraphic">
          <ac:chgData name="Wright, Cory" userId="S::cory_wright@boces.monroe.edu::0764e7af-a87f-4966-b866-6a2175c4b3ef" providerId="AD" clId="Web-{07458AF8-67BE-8F85-1430-1ED2DD10089F}" dt="2021-02-10T16:17:43.988" v="5"/>
          <ac:graphicFrameMkLst>
            <pc:docMk/>
            <pc:sldMk cId="1390596435" sldId="263"/>
            <ac:graphicFrameMk id="6" creationId="{00000000-0000-0000-0000-000000000000}"/>
          </ac:graphicFrameMkLst>
        </pc:graphicFrameChg>
      </pc:sldChg>
      <pc:sldChg chg="addSp modSp new ord">
        <pc:chgData name="Wright, Cory" userId="S::cory_wright@boces.monroe.edu::0764e7af-a87f-4966-b866-6a2175c4b3ef" providerId="AD" clId="Web-{07458AF8-67BE-8F85-1430-1ED2DD10089F}" dt="2021-02-10T16:34:37.665" v="11" actId="14100"/>
        <pc:sldMkLst>
          <pc:docMk/>
          <pc:sldMk cId="1027397985" sldId="270"/>
        </pc:sldMkLst>
        <pc:picChg chg="add mod">
          <ac:chgData name="Wright, Cory" userId="S::cory_wright@boces.monroe.edu::0764e7af-a87f-4966-b866-6a2175c4b3ef" providerId="AD" clId="Web-{07458AF8-67BE-8F85-1430-1ED2DD10089F}" dt="2021-02-10T16:34:37.665" v="11" actId="14100"/>
          <ac:picMkLst>
            <pc:docMk/>
            <pc:sldMk cId="1027397985" sldId="270"/>
            <ac:picMk id="2" creationId="{398074D0-CB54-4D83-9736-E47EA4041408}"/>
          </ac:picMkLst>
        </pc:picChg>
      </pc:sldChg>
    </pc:docChg>
  </pc:docChgLst>
  <pc:docChgLst>
    <pc:chgData name="Guest User" userId="S::urn:spo:anon#79022add8d596dd49acd1eaf2e50aeebfae91d4ed743b19f53f054395463dd57::" providerId="AD" clId="Web-{F2E6A68A-1C1A-4C5A-8627-7290DEA3C9CB}"/>
    <pc:docChg chg="modSld">
      <pc:chgData name="Guest User" userId="S::urn:spo:anon#79022add8d596dd49acd1eaf2e50aeebfae91d4ed743b19f53f054395463dd57::" providerId="AD" clId="Web-{F2E6A68A-1C1A-4C5A-8627-7290DEA3C9CB}" dt="2021-01-26T20:01:33.660" v="511" actId="1076"/>
      <pc:docMkLst>
        <pc:docMk/>
      </pc:docMkLst>
      <pc:sldChg chg="modSp">
        <pc:chgData name="Guest User" userId="S::urn:spo:anon#79022add8d596dd49acd1eaf2e50aeebfae91d4ed743b19f53f054395463dd57::" providerId="AD" clId="Web-{F2E6A68A-1C1A-4C5A-8627-7290DEA3C9CB}" dt="2021-01-26T19:49:15.357" v="175" actId="20577"/>
        <pc:sldMkLst>
          <pc:docMk/>
          <pc:sldMk cId="2147478507" sldId="260"/>
        </pc:sldMkLst>
        <pc:spChg chg="mod">
          <ac:chgData name="Guest User" userId="S::urn:spo:anon#79022add8d596dd49acd1eaf2e50aeebfae91d4ed743b19f53f054395463dd57::" providerId="AD" clId="Web-{F2E6A68A-1C1A-4C5A-8627-7290DEA3C9CB}" dt="2021-01-26T19:49:15.357" v="175" actId="20577"/>
          <ac:spMkLst>
            <pc:docMk/>
            <pc:sldMk cId="2147478507" sldId="260"/>
            <ac:spMk id="5" creationId="{00000000-0000-0000-0000-000000000000}"/>
          </ac:spMkLst>
        </pc:spChg>
      </pc:sldChg>
      <pc:sldChg chg="modSp">
        <pc:chgData name="Guest User" userId="S::urn:spo:anon#79022add8d596dd49acd1eaf2e50aeebfae91d4ed743b19f53f054395463dd57::" providerId="AD" clId="Web-{F2E6A68A-1C1A-4C5A-8627-7290DEA3C9CB}" dt="2021-01-26T20:00:35.643" v="510" actId="20577"/>
        <pc:sldMkLst>
          <pc:docMk/>
          <pc:sldMk cId="1634538621" sldId="261"/>
        </pc:sldMkLst>
        <pc:spChg chg="mod">
          <ac:chgData name="Guest User" userId="S::urn:spo:anon#79022add8d596dd49acd1eaf2e50aeebfae91d4ed743b19f53f054395463dd57::" providerId="AD" clId="Web-{F2E6A68A-1C1A-4C5A-8627-7290DEA3C9CB}" dt="2021-01-26T20:00:35.643" v="510" actId="20577"/>
          <ac:spMkLst>
            <pc:docMk/>
            <pc:sldMk cId="1634538621" sldId="261"/>
            <ac:spMk id="3" creationId="{00000000-0000-0000-0000-000000000000}"/>
          </ac:spMkLst>
        </pc:spChg>
        <pc:spChg chg="mod">
          <ac:chgData name="Guest User" userId="S::urn:spo:anon#79022add8d596dd49acd1eaf2e50aeebfae91d4ed743b19f53f054395463dd57::" providerId="AD" clId="Web-{F2E6A68A-1C1A-4C5A-8627-7290DEA3C9CB}" dt="2021-01-26T19:42:25.470" v="9" actId="20577"/>
          <ac:spMkLst>
            <pc:docMk/>
            <pc:sldMk cId="1634538621" sldId="261"/>
            <ac:spMk id="4" creationId="{00000000-0000-0000-0000-000000000000}"/>
          </ac:spMkLst>
        </pc:spChg>
      </pc:sldChg>
      <pc:sldChg chg="addSp modSp">
        <pc:chgData name="Guest User" userId="S::urn:spo:anon#79022add8d596dd49acd1eaf2e50aeebfae91d4ed743b19f53f054395463dd57::" providerId="AD" clId="Web-{F2E6A68A-1C1A-4C5A-8627-7290DEA3C9CB}" dt="2021-01-26T19:59:21.938" v="501" actId="1076"/>
        <pc:sldMkLst>
          <pc:docMk/>
          <pc:sldMk cId="3216798834" sldId="262"/>
        </pc:sldMkLst>
        <pc:spChg chg="mod">
          <ac:chgData name="Guest User" userId="S::urn:spo:anon#79022add8d596dd49acd1eaf2e50aeebfae91d4ed743b19f53f054395463dd57::" providerId="AD" clId="Web-{F2E6A68A-1C1A-4C5A-8627-7290DEA3C9CB}" dt="2021-01-26T19:48:15.731" v="137" actId="20577"/>
          <ac:spMkLst>
            <pc:docMk/>
            <pc:sldMk cId="3216798834" sldId="262"/>
            <ac:spMk id="3" creationId="{00000000-0000-0000-0000-000000000000}"/>
          </ac:spMkLst>
        </pc:spChg>
        <pc:spChg chg="mod">
          <ac:chgData name="Guest User" userId="S::urn:spo:anon#79022add8d596dd49acd1eaf2e50aeebfae91d4ed743b19f53f054395463dd57::" providerId="AD" clId="Web-{F2E6A68A-1C1A-4C5A-8627-7290DEA3C9CB}" dt="2021-01-26T19:48:06.590" v="128" actId="20577"/>
          <ac:spMkLst>
            <pc:docMk/>
            <pc:sldMk cId="3216798834" sldId="262"/>
            <ac:spMk id="4" creationId="{00000000-0000-0000-0000-000000000000}"/>
          </ac:spMkLst>
        </pc:spChg>
        <pc:spChg chg="mod">
          <ac:chgData name="Guest User" userId="S::urn:spo:anon#79022add8d596dd49acd1eaf2e50aeebfae91d4ed743b19f53f054395463dd57::" providerId="AD" clId="Web-{F2E6A68A-1C1A-4C5A-8627-7290DEA3C9CB}" dt="2021-01-26T19:59:07.718" v="499" actId="20577"/>
          <ac:spMkLst>
            <pc:docMk/>
            <pc:sldMk cId="3216798834" sldId="262"/>
            <ac:spMk id="8" creationId="{8CD32C6B-50A3-45EE-AABF-A151F12A8B48}"/>
          </ac:spMkLst>
        </pc:spChg>
        <pc:picChg chg="add mod">
          <ac:chgData name="Guest User" userId="S::urn:spo:anon#79022add8d596dd49acd1eaf2e50aeebfae91d4ed743b19f53f054395463dd57::" providerId="AD" clId="Web-{F2E6A68A-1C1A-4C5A-8627-7290DEA3C9CB}" dt="2021-01-26T19:58:05.513" v="497" actId="1076"/>
          <ac:picMkLst>
            <pc:docMk/>
            <pc:sldMk cId="3216798834" sldId="262"/>
            <ac:picMk id="5" creationId="{B0E1E101-24C7-40FA-BE9B-D617CB2CF5EC}"/>
          </ac:picMkLst>
        </pc:picChg>
        <pc:picChg chg="add mod">
          <ac:chgData name="Guest User" userId="S::urn:spo:anon#79022add8d596dd49acd1eaf2e50aeebfae91d4ed743b19f53f054395463dd57::" providerId="AD" clId="Web-{F2E6A68A-1C1A-4C5A-8627-7290DEA3C9CB}" dt="2021-01-26T19:59:21.938" v="501" actId="1076"/>
          <ac:picMkLst>
            <pc:docMk/>
            <pc:sldMk cId="3216798834" sldId="262"/>
            <ac:picMk id="9" creationId="{BC8269EB-0392-4F61-A9E1-C8DCC650BA4D}"/>
          </ac:picMkLst>
        </pc:picChg>
      </pc:sldChg>
      <pc:sldChg chg="addSp delSp modSp">
        <pc:chgData name="Guest User" userId="S::urn:spo:anon#79022add8d596dd49acd1eaf2e50aeebfae91d4ed743b19f53f054395463dd57::" providerId="AD" clId="Web-{F2E6A68A-1C1A-4C5A-8627-7290DEA3C9CB}" dt="2021-01-26T20:01:33.660" v="511" actId="1076"/>
        <pc:sldMkLst>
          <pc:docMk/>
          <pc:sldMk cId="1390596435" sldId="263"/>
        </pc:sldMkLst>
        <pc:spChg chg="del">
          <ac:chgData name="Guest User" userId="S::urn:spo:anon#79022add8d596dd49acd1eaf2e50aeebfae91d4ed743b19f53f054395463dd57::" providerId="AD" clId="Web-{F2E6A68A-1C1A-4C5A-8627-7290DEA3C9CB}" dt="2021-01-26T19:57:22.043" v="490"/>
          <ac:spMkLst>
            <pc:docMk/>
            <pc:sldMk cId="1390596435" sldId="263"/>
            <ac:spMk id="4" creationId="{00000000-0000-0000-0000-000000000000}"/>
          </ac:spMkLst>
        </pc:spChg>
        <pc:graphicFrameChg chg="add mod ord modGraphic">
          <ac:chgData name="Guest User" userId="S::urn:spo:anon#79022add8d596dd49acd1eaf2e50aeebfae91d4ed743b19f53f054395463dd57::" providerId="AD" clId="Web-{F2E6A68A-1C1A-4C5A-8627-7290DEA3C9CB}" dt="2021-01-26T20:01:33.660" v="511" actId="1076"/>
          <ac:graphicFrameMkLst>
            <pc:docMk/>
            <pc:sldMk cId="1390596435" sldId="263"/>
            <ac:graphicFrameMk id="3" creationId="{4638A79B-6EB0-4179-B707-09A6CA4DFBE5}"/>
          </ac:graphicFrameMkLst>
        </pc:graphicFrameChg>
        <pc:graphicFrameChg chg="mod modGraphic">
          <ac:chgData name="Guest User" userId="S::urn:spo:anon#79022add8d596dd49acd1eaf2e50aeebfae91d4ed743b19f53f054395463dd57::" providerId="AD" clId="Web-{F2E6A68A-1C1A-4C5A-8627-7290DEA3C9CB}" dt="2021-01-26T19:53:05.661" v="489"/>
          <ac:graphicFrameMkLst>
            <pc:docMk/>
            <pc:sldMk cId="1390596435" sldId="263"/>
            <ac:graphicFrameMk id="6" creationId="{00000000-0000-0000-0000-000000000000}"/>
          </ac:graphicFrameMkLst>
        </pc:graphicFrameChg>
      </pc:sldChg>
    </pc:docChg>
  </pc:docChgLst>
  <pc:docChgLst>
    <pc:chgData name="Wright, Cory" userId="S::cory_wright@boces.monroe.edu::0764e7af-a87f-4966-b866-6a2175c4b3ef" providerId="AD" clId="Web-{9B469802-8739-5E1F-80DC-96DCBC9DBFA9}"/>
    <pc:docChg chg="modSld sldOrd">
      <pc:chgData name="Wright, Cory" userId="S::cory_wright@boces.monroe.edu::0764e7af-a87f-4966-b866-6a2175c4b3ef" providerId="AD" clId="Web-{9B469802-8739-5E1F-80DC-96DCBC9DBFA9}" dt="2021-02-03T16:38:16.925" v="196" actId="20577"/>
      <pc:docMkLst>
        <pc:docMk/>
      </pc:docMkLst>
      <pc:sldChg chg="modSp ord">
        <pc:chgData name="Wright, Cory" userId="S::cory_wright@boces.monroe.edu::0764e7af-a87f-4966-b866-6a2175c4b3ef" providerId="AD" clId="Web-{9B469802-8739-5E1F-80DC-96DCBC9DBFA9}" dt="2021-02-03T16:14:24.308" v="6"/>
        <pc:sldMkLst>
          <pc:docMk/>
          <pc:sldMk cId="1634538621" sldId="261"/>
        </pc:sldMkLst>
        <pc:spChg chg="mod">
          <ac:chgData name="Wright, Cory" userId="S::cory_wright@boces.monroe.edu::0764e7af-a87f-4966-b866-6a2175c4b3ef" providerId="AD" clId="Web-{9B469802-8739-5E1F-80DC-96DCBC9DBFA9}" dt="2021-02-03T16:12:32.993" v="0" actId="14100"/>
          <ac:spMkLst>
            <pc:docMk/>
            <pc:sldMk cId="1634538621" sldId="261"/>
            <ac:spMk id="4" creationId="{00000000-0000-0000-0000-000000000000}"/>
          </ac:spMkLst>
        </pc:spChg>
        <pc:spChg chg="mod">
          <ac:chgData name="Wright, Cory" userId="S::cory_wright@boces.monroe.edu::0764e7af-a87f-4966-b866-6a2175c4b3ef" providerId="AD" clId="Web-{9B469802-8739-5E1F-80DC-96DCBC9DBFA9}" dt="2021-02-03T16:12:55.478" v="1" actId="1076"/>
          <ac:spMkLst>
            <pc:docMk/>
            <pc:sldMk cId="1634538621" sldId="261"/>
            <ac:spMk id="11" creationId="{93305508-F472-4E92-A1ED-E07630AC2E2B}"/>
          </ac:spMkLst>
        </pc:spChg>
      </pc:sldChg>
      <pc:sldChg chg="modSp">
        <pc:chgData name="Wright, Cory" userId="S::cory_wright@boces.monroe.edu::0764e7af-a87f-4966-b866-6a2175c4b3ef" providerId="AD" clId="Web-{9B469802-8739-5E1F-80DC-96DCBC9DBFA9}" dt="2021-02-03T16:38:16.925" v="196" actId="20577"/>
        <pc:sldMkLst>
          <pc:docMk/>
          <pc:sldMk cId="3216798834" sldId="262"/>
        </pc:sldMkLst>
        <pc:spChg chg="mod">
          <ac:chgData name="Wright, Cory" userId="S::cory_wright@boces.monroe.edu::0764e7af-a87f-4966-b866-6a2175c4b3ef" providerId="AD" clId="Web-{9B469802-8739-5E1F-80DC-96DCBC9DBFA9}" dt="2021-02-03T16:38:16.925" v="196" actId="20577"/>
          <ac:spMkLst>
            <pc:docMk/>
            <pc:sldMk cId="3216798834" sldId="262"/>
            <ac:spMk id="10" creationId="{C37E324D-FA96-41A9-B4DB-6E996CCDE42E}"/>
          </ac:spMkLst>
        </pc:spChg>
      </pc:sldChg>
      <pc:sldChg chg="modSp">
        <pc:chgData name="Wright, Cory" userId="S::cory_wright@boces.monroe.edu::0764e7af-a87f-4966-b866-6a2175c4b3ef" providerId="AD" clId="Web-{9B469802-8739-5E1F-80DC-96DCBC9DBFA9}" dt="2021-02-03T16:37:13.534" v="181"/>
        <pc:sldMkLst>
          <pc:docMk/>
          <pc:sldMk cId="1390596435" sldId="263"/>
        </pc:sldMkLst>
        <pc:graphicFrameChg chg="mod modGraphic">
          <ac:chgData name="Wright, Cory" userId="S::cory_wright@boces.monroe.edu::0764e7af-a87f-4966-b866-6a2175c4b3ef" providerId="AD" clId="Web-{9B469802-8739-5E1F-80DC-96DCBC9DBFA9}" dt="2021-02-03T16:37:13.534" v="181"/>
          <ac:graphicFrameMkLst>
            <pc:docMk/>
            <pc:sldMk cId="1390596435" sldId="263"/>
            <ac:graphicFrameMk id="6" creationId="{00000000-0000-0000-0000-000000000000}"/>
          </ac:graphicFrameMkLst>
        </pc:graphicFrameChg>
        <pc:picChg chg="mod">
          <ac:chgData name="Wright, Cory" userId="S::cory_wright@boces.monroe.edu::0764e7af-a87f-4966-b866-6a2175c4b3ef" providerId="AD" clId="Web-{9B469802-8739-5E1F-80DC-96DCBC9DBFA9}" dt="2021-02-03T16:14:51.495" v="7" actId="1076"/>
          <ac:picMkLst>
            <pc:docMk/>
            <pc:sldMk cId="1390596435" sldId="263"/>
            <ac:picMk id="11" creationId="{743474B0-164F-41CA-AF38-B5E1936CEDDC}"/>
          </ac:picMkLst>
        </pc:picChg>
      </pc:sldChg>
      <pc:sldChg chg="addSp delSp modSp">
        <pc:chgData name="Wright, Cory" userId="S::cory_wright@boces.monroe.edu::0764e7af-a87f-4966-b866-6a2175c4b3ef" providerId="AD" clId="Web-{9B469802-8739-5E1F-80DC-96DCBC9DBFA9}" dt="2021-02-03T16:19:07.844" v="52" actId="20577"/>
        <pc:sldMkLst>
          <pc:docMk/>
          <pc:sldMk cId="4063888775" sldId="264"/>
        </pc:sldMkLst>
        <pc:spChg chg="mod">
          <ac:chgData name="Wright, Cory" userId="S::cory_wright@boces.monroe.edu::0764e7af-a87f-4966-b866-6a2175c4b3ef" providerId="AD" clId="Web-{9B469802-8739-5E1F-80DC-96DCBC9DBFA9}" dt="2021-02-03T16:19:07.844" v="52" actId="20577"/>
          <ac:spMkLst>
            <pc:docMk/>
            <pc:sldMk cId="4063888775" sldId="264"/>
            <ac:spMk id="3" creationId="{00000000-0000-0000-0000-000000000000}"/>
          </ac:spMkLst>
        </pc:spChg>
        <pc:spChg chg="del">
          <ac:chgData name="Wright, Cory" userId="S::cory_wright@boces.monroe.edu::0764e7af-a87f-4966-b866-6a2175c4b3ef" providerId="AD" clId="Web-{9B469802-8739-5E1F-80DC-96DCBC9DBFA9}" dt="2021-02-03T16:16:16.513" v="31"/>
          <ac:spMkLst>
            <pc:docMk/>
            <pc:sldMk cId="4063888775" sldId="264"/>
            <ac:spMk id="4" creationId="{00000000-0000-0000-0000-000000000000}"/>
          </ac:spMkLst>
        </pc:spChg>
        <pc:spChg chg="add del">
          <ac:chgData name="Wright, Cory" userId="S::cory_wright@boces.monroe.edu::0764e7af-a87f-4966-b866-6a2175c4b3ef" providerId="AD" clId="Web-{9B469802-8739-5E1F-80DC-96DCBC9DBFA9}" dt="2021-02-03T16:16:04.684" v="30"/>
          <ac:spMkLst>
            <pc:docMk/>
            <pc:sldMk cId="4063888775" sldId="264"/>
            <ac:spMk id="7" creationId="{060D62AB-885A-4BB1-974E-7AE27AA56F53}"/>
          </ac:spMkLst>
        </pc:spChg>
        <pc:spChg chg="mod">
          <ac:chgData name="Wright, Cory" userId="S::cory_wright@boces.monroe.edu::0764e7af-a87f-4966-b866-6a2175c4b3ef" providerId="AD" clId="Web-{9B469802-8739-5E1F-80DC-96DCBC9DBFA9}" dt="2021-02-03T16:18:30.109" v="51" actId="20577"/>
          <ac:spMkLst>
            <pc:docMk/>
            <pc:sldMk cId="4063888775" sldId="264"/>
            <ac:spMk id="11" creationId="{97AD6073-7BA0-4A97-8C2A-EBDCA77B4C03}"/>
          </ac:spMkLst>
        </pc:spChg>
      </pc:sldChg>
    </pc:docChg>
  </pc:docChgLst>
  <pc:docChgLst>
    <pc:chgData name="Guest User" userId="S::urn:spo:anon#79022add8d596dd49acd1eaf2e50aeebfae91d4ed743b19f53f054395463dd57::" providerId="AD" clId="Web-{F5127031-73AD-04A8-E6BA-F9415E46B3D7}"/>
    <pc:docChg chg="modSld">
      <pc:chgData name="Guest User" userId="S::urn:spo:anon#79022add8d596dd49acd1eaf2e50aeebfae91d4ed743b19f53f054395463dd57::" providerId="AD" clId="Web-{F5127031-73AD-04A8-E6BA-F9415E46B3D7}" dt="2021-02-02T18:34:39.218" v="187" actId="20577"/>
      <pc:docMkLst>
        <pc:docMk/>
      </pc:docMkLst>
      <pc:sldChg chg="modSp">
        <pc:chgData name="Guest User" userId="S::urn:spo:anon#79022add8d596dd49acd1eaf2e50aeebfae91d4ed743b19f53f054395463dd57::" providerId="AD" clId="Web-{F5127031-73AD-04A8-E6BA-F9415E46B3D7}" dt="2021-02-02T18:34:39.218" v="187" actId="20577"/>
        <pc:sldMkLst>
          <pc:docMk/>
          <pc:sldMk cId="4063888775" sldId="264"/>
        </pc:sldMkLst>
        <pc:spChg chg="mod">
          <ac:chgData name="Guest User" userId="S::urn:spo:anon#79022add8d596dd49acd1eaf2e50aeebfae91d4ed743b19f53f054395463dd57::" providerId="AD" clId="Web-{F5127031-73AD-04A8-E6BA-F9415E46B3D7}" dt="2021-02-02T18:28:24.791" v="167" actId="20577"/>
          <ac:spMkLst>
            <pc:docMk/>
            <pc:sldMk cId="4063888775" sldId="264"/>
            <ac:spMk id="3" creationId="{00000000-0000-0000-0000-000000000000}"/>
          </ac:spMkLst>
        </pc:spChg>
        <pc:spChg chg="mod">
          <ac:chgData name="Guest User" userId="S::urn:spo:anon#79022add8d596dd49acd1eaf2e50aeebfae91d4ed743b19f53f054395463dd57::" providerId="AD" clId="Web-{F5127031-73AD-04A8-E6BA-F9415E46B3D7}" dt="2021-02-02T18:34:39.218" v="187" actId="20577"/>
          <ac:spMkLst>
            <pc:docMk/>
            <pc:sldMk cId="4063888775" sldId="264"/>
            <ac:spMk id="11" creationId="{97AD6073-7BA0-4A97-8C2A-EBDCA77B4C03}"/>
          </ac:spMkLst>
        </pc:spChg>
      </pc:sldChg>
      <pc:sldChg chg="modSp">
        <pc:chgData name="Guest User" userId="S::urn:spo:anon#79022add8d596dd49acd1eaf2e50aeebfae91d4ed743b19f53f054395463dd57::" providerId="AD" clId="Web-{F5127031-73AD-04A8-E6BA-F9415E46B3D7}" dt="2021-02-02T18:05:27.121" v="2" actId="20577"/>
        <pc:sldMkLst>
          <pc:docMk/>
          <pc:sldMk cId="3458813621" sldId="269"/>
        </pc:sldMkLst>
        <pc:spChg chg="mod">
          <ac:chgData name="Guest User" userId="S::urn:spo:anon#79022add8d596dd49acd1eaf2e50aeebfae91d4ed743b19f53f054395463dd57::" providerId="AD" clId="Web-{F5127031-73AD-04A8-E6BA-F9415E46B3D7}" dt="2021-02-02T18:05:27.121" v="2" actId="20577"/>
          <ac:spMkLst>
            <pc:docMk/>
            <pc:sldMk cId="3458813621" sldId="269"/>
            <ac:spMk id="20" creationId="{C7660EE3-9AE3-40A4-98F0-FFE336C73CB1}"/>
          </ac:spMkLst>
        </pc:spChg>
      </pc:sldChg>
    </pc:docChg>
  </pc:docChgLst>
  <pc:docChgLst>
    <pc:chgData name="Cory" userId="0764e7af-a87f-4966-b866-6a2175c4b3ef" providerId="ADAL" clId="{0354A05B-36E1-40F9-B1CD-15FE0572466C}"/>
    <pc:docChg chg="custSel modSld">
      <pc:chgData name="Cory" userId="0764e7af-a87f-4966-b866-6a2175c4b3ef" providerId="ADAL" clId="{0354A05B-36E1-40F9-B1CD-15FE0572466C}" dt="2021-02-01T02:31:41.421" v="56" actId="404"/>
      <pc:docMkLst>
        <pc:docMk/>
      </pc:docMkLst>
      <pc:sldChg chg="addSp delSp modSp mod modAnim">
        <pc:chgData name="Cory" userId="0764e7af-a87f-4966-b866-6a2175c4b3ef" providerId="ADAL" clId="{0354A05B-36E1-40F9-B1CD-15FE0572466C}" dt="2021-02-01T02:31:19.482" v="50" actId="5793"/>
        <pc:sldMkLst>
          <pc:docMk/>
          <pc:sldMk cId="2147478507" sldId="260"/>
        </pc:sldMkLst>
        <pc:spChg chg="mod">
          <ac:chgData name="Cory" userId="0764e7af-a87f-4966-b866-6a2175c4b3ef" providerId="ADAL" clId="{0354A05B-36E1-40F9-B1CD-15FE0572466C}" dt="2021-02-01T02:31:19.482" v="50" actId="5793"/>
          <ac:spMkLst>
            <pc:docMk/>
            <pc:sldMk cId="2147478507" sldId="260"/>
            <ac:spMk id="5" creationId="{00000000-0000-0000-0000-000000000000}"/>
          </ac:spMkLst>
        </pc:spChg>
        <pc:spChg chg="del">
          <ac:chgData name="Cory" userId="0764e7af-a87f-4966-b866-6a2175c4b3ef" providerId="ADAL" clId="{0354A05B-36E1-40F9-B1CD-15FE0572466C}" dt="2021-02-01T02:26:54.080" v="20" actId="478"/>
          <ac:spMkLst>
            <pc:docMk/>
            <pc:sldMk cId="2147478507" sldId="260"/>
            <ac:spMk id="15" creationId="{00000000-0000-0000-0000-000000000000}"/>
          </ac:spMkLst>
        </pc:spChg>
        <pc:spChg chg="add del mod">
          <ac:chgData name="Cory" userId="0764e7af-a87f-4966-b866-6a2175c4b3ef" providerId="ADAL" clId="{0354A05B-36E1-40F9-B1CD-15FE0572466C}" dt="2021-02-01T02:31:12.503" v="48" actId="21"/>
          <ac:spMkLst>
            <pc:docMk/>
            <pc:sldMk cId="2147478507" sldId="260"/>
            <ac:spMk id="17" creationId="{8250369E-917F-4E6F-879B-C5BA321379B3}"/>
          </ac:spMkLst>
        </pc:spChg>
        <pc:spChg chg="add mod">
          <ac:chgData name="Cory" userId="0764e7af-a87f-4966-b866-6a2175c4b3ef" providerId="ADAL" clId="{0354A05B-36E1-40F9-B1CD-15FE0572466C}" dt="2021-02-01T02:27:59.216" v="34" actId="1076"/>
          <ac:spMkLst>
            <pc:docMk/>
            <pc:sldMk cId="2147478507" sldId="260"/>
            <ac:spMk id="18" creationId="{3E8956EF-91D0-4997-AEF4-285189BD03D1}"/>
          </ac:spMkLst>
        </pc:spChg>
        <pc:picChg chg="add mod modCrop">
          <ac:chgData name="Cory" userId="0764e7af-a87f-4966-b866-6a2175c4b3ef" providerId="ADAL" clId="{0354A05B-36E1-40F9-B1CD-15FE0572466C}" dt="2021-02-01T02:27:53.998" v="33" actId="1076"/>
          <ac:picMkLst>
            <pc:docMk/>
            <pc:sldMk cId="2147478507" sldId="260"/>
            <ac:picMk id="4" creationId="{ACF61933-0B13-471B-B986-E4631017A8F5}"/>
          </ac:picMkLst>
        </pc:picChg>
        <pc:picChg chg="add mod">
          <ac:chgData name="Cory" userId="0764e7af-a87f-4966-b866-6a2175c4b3ef" providerId="ADAL" clId="{0354A05B-36E1-40F9-B1CD-15FE0572466C}" dt="2021-02-01T02:26:16.090" v="8" actId="14100"/>
          <ac:picMkLst>
            <pc:docMk/>
            <pc:sldMk cId="2147478507" sldId="260"/>
            <ac:picMk id="12" creationId="{E682C30B-9324-45B9-9D17-DBB56186A0C4}"/>
          </ac:picMkLst>
        </pc:picChg>
      </pc:sldChg>
      <pc:sldChg chg="addSp modSp mod modAnim">
        <pc:chgData name="Cory" userId="0764e7af-a87f-4966-b866-6a2175c4b3ef" providerId="ADAL" clId="{0354A05B-36E1-40F9-B1CD-15FE0572466C}" dt="2021-02-01T02:31:41.421" v="56" actId="404"/>
        <pc:sldMkLst>
          <pc:docMk/>
          <pc:sldMk cId="2026792056" sldId="267"/>
        </pc:sldMkLst>
        <pc:spChg chg="mod">
          <ac:chgData name="Cory" userId="0764e7af-a87f-4966-b866-6a2175c4b3ef" providerId="ADAL" clId="{0354A05B-36E1-40F9-B1CD-15FE0572466C}" dt="2021-02-01T02:30:14.399" v="42" actId="20577"/>
          <ac:spMkLst>
            <pc:docMk/>
            <pc:sldMk cId="2026792056" sldId="267"/>
            <ac:spMk id="3" creationId="{00000000-0000-0000-0000-000000000000}"/>
          </ac:spMkLst>
        </pc:spChg>
        <pc:spChg chg="mod">
          <ac:chgData name="Cory" userId="0764e7af-a87f-4966-b866-6a2175c4b3ef" providerId="ADAL" clId="{0354A05B-36E1-40F9-B1CD-15FE0572466C}" dt="2021-02-01T02:30:23.657" v="44" actId="1076"/>
          <ac:spMkLst>
            <pc:docMk/>
            <pc:sldMk cId="2026792056" sldId="267"/>
            <ac:spMk id="4" creationId="{00000000-0000-0000-0000-000000000000}"/>
          </ac:spMkLst>
        </pc:spChg>
        <pc:spChg chg="add mod">
          <ac:chgData name="Cory" userId="0764e7af-a87f-4966-b866-6a2175c4b3ef" providerId="ADAL" clId="{0354A05B-36E1-40F9-B1CD-15FE0572466C}" dt="2021-02-01T02:31:41.421" v="56" actId="404"/>
          <ac:spMkLst>
            <pc:docMk/>
            <pc:sldMk cId="2026792056" sldId="267"/>
            <ac:spMk id="9" creationId="{164392E7-B938-462E-B9BA-5764064FB361}"/>
          </ac:spMkLst>
        </pc:spChg>
        <pc:picChg chg="add mod">
          <ac:chgData name="Cory" userId="0764e7af-a87f-4966-b866-6a2175c4b3ef" providerId="ADAL" clId="{0354A05B-36E1-40F9-B1CD-15FE0572466C}" dt="2021-02-01T02:30:31.348" v="47" actId="1076"/>
          <ac:picMkLst>
            <pc:docMk/>
            <pc:sldMk cId="2026792056" sldId="267"/>
            <ac:picMk id="5" creationId="{7238AD55-0ED4-46D2-A3C1-4940A14B80EF}"/>
          </ac:picMkLst>
        </pc:picChg>
      </pc:sldChg>
    </pc:docChg>
  </pc:docChgLst>
  <pc:docChgLst>
    <pc:chgData name="Wright, Cory" userId="S::cory_wright@boces.monroe.edu::0764e7af-a87f-4966-b866-6a2175c4b3ef" providerId="AD" clId="Web-{484FD3EA-CC98-D893-1580-98EE42F7045E}"/>
    <pc:docChg chg="addSld modSld">
      <pc:chgData name="Wright, Cory" userId="S::cory_wright@boces.monroe.edu::0764e7af-a87f-4966-b866-6a2175c4b3ef" providerId="AD" clId="Web-{484FD3EA-CC98-D893-1580-98EE42F7045E}" dt="2021-02-02T13:32:47.162" v="365"/>
      <pc:docMkLst>
        <pc:docMk/>
      </pc:docMkLst>
      <pc:sldChg chg="addSp modSp">
        <pc:chgData name="Wright, Cory" userId="S::cory_wright@boces.monroe.edu::0764e7af-a87f-4966-b866-6a2175c4b3ef" providerId="AD" clId="Web-{484FD3EA-CC98-D893-1580-98EE42F7045E}" dt="2021-02-02T13:24:32.822" v="255"/>
        <pc:sldMkLst>
          <pc:docMk/>
          <pc:sldMk cId="2147478507" sldId="260"/>
        </pc:sldMkLst>
        <pc:spChg chg="add mod">
          <ac:chgData name="Wright, Cory" userId="S::cory_wright@boces.monroe.edu::0764e7af-a87f-4966-b866-6a2175c4b3ef" providerId="AD" clId="Web-{484FD3EA-CC98-D893-1580-98EE42F7045E}" dt="2021-02-02T13:16:00.215" v="26" actId="1076"/>
          <ac:spMkLst>
            <pc:docMk/>
            <pc:sldMk cId="2147478507" sldId="260"/>
            <ac:spMk id="3" creationId="{6EAE2A4A-C15D-4CB2-AF75-C1DAEF86A2D1}"/>
          </ac:spMkLst>
        </pc:spChg>
        <pc:spChg chg="mod">
          <ac:chgData name="Wright, Cory" userId="S::cory_wright@boces.monroe.edu::0764e7af-a87f-4966-b866-6a2175c4b3ef" providerId="AD" clId="Web-{484FD3EA-CC98-D893-1580-98EE42F7045E}" dt="2021-02-02T13:15:18.386" v="14"/>
          <ac:spMkLst>
            <pc:docMk/>
            <pc:sldMk cId="2147478507" sldId="260"/>
            <ac:spMk id="7" creationId="{00000000-0000-0000-0000-000000000000}"/>
          </ac:spMkLst>
        </pc:spChg>
        <pc:spChg chg="mod">
          <ac:chgData name="Wright, Cory" userId="S::cory_wright@boces.monroe.edu::0764e7af-a87f-4966-b866-6a2175c4b3ef" providerId="AD" clId="Web-{484FD3EA-CC98-D893-1580-98EE42F7045E}" dt="2021-02-02T13:14:22.135" v="0" actId="1076"/>
          <ac:spMkLst>
            <pc:docMk/>
            <pc:sldMk cId="2147478507" sldId="260"/>
            <ac:spMk id="11" creationId="{309E1AE4-D299-4C92-9013-1C951B4B3419}"/>
          </ac:spMkLst>
        </pc:spChg>
        <pc:spChg chg="add mod ord">
          <ac:chgData name="Wright, Cory" userId="S::cory_wright@boces.monroe.edu::0764e7af-a87f-4966-b866-6a2175c4b3ef" providerId="AD" clId="Web-{484FD3EA-CC98-D893-1580-98EE42F7045E}" dt="2021-02-02T13:16:47.920" v="31"/>
          <ac:spMkLst>
            <pc:docMk/>
            <pc:sldMk cId="2147478507" sldId="260"/>
            <ac:spMk id="13" creationId="{5F70FF06-5266-4F3B-A6F4-F075F01F22CB}"/>
          </ac:spMkLst>
        </pc:spChg>
        <pc:picChg chg="add mod">
          <ac:chgData name="Wright, Cory" userId="S::cory_wright@boces.monroe.edu::0764e7af-a87f-4966-b866-6a2175c4b3ef" providerId="AD" clId="Web-{484FD3EA-CC98-D893-1580-98EE42F7045E}" dt="2021-02-02T13:24:32.822" v="255"/>
          <ac:picMkLst>
            <pc:docMk/>
            <pc:sldMk cId="2147478507" sldId="260"/>
            <ac:picMk id="14" creationId="{4113D5DB-DFB1-423E-B17A-436BDA067056}"/>
          </ac:picMkLst>
        </pc:picChg>
      </pc:sldChg>
      <pc:sldChg chg="modSp">
        <pc:chgData name="Wright, Cory" userId="S::cory_wright@boces.monroe.edu::0764e7af-a87f-4966-b866-6a2175c4b3ef" providerId="AD" clId="Web-{484FD3EA-CC98-D893-1580-98EE42F7045E}" dt="2021-02-02T13:22:28.334" v="244"/>
        <pc:sldMkLst>
          <pc:docMk/>
          <pc:sldMk cId="1390596435" sldId="263"/>
        </pc:sldMkLst>
        <pc:graphicFrameChg chg="mod modGraphic">
          <ac:chgData name="Wright, Cory" userId="S::cory_wright@boces.monroe.edu::0764e7af-a87f-4966-b866-6a2175c4b3ef" providerId="AD" clId="Web-{484FD3EA-CC98-D893-1580-98EE42F7045E}" dt="2021-02-02T13:22:28.334" v="244"/>
          <ac:graphicFrameMkLst>
            <pc:docMk/>
            <pc:sldMk cId="1390596435" sldId="263"/>
            <ac:graphicFrameMk id="6" creationId="{00000000-0000-0000-0000-000000000000}"/>
          </ac:graphicFrameMkLst>
        </pc:graphicFrameChg>
      </pc:sldChg>
      <pc:sldChg chg="addSp delSp modSp">
        <pc:chgData name="Wright, Cory" userId="S::cory_wright@boces.monroe.edu::0764e7af-a87f-4966-b866-6a2175c4b3ef" providerId="AD" clId="Web-{484FD3EA-CC98-D893-1580-98EE42F7045E}" dt="2021-02-02T13:32:47.162" v="365"/>
        <pc:sldMkLst>
          <pc:docMk/>
          <pc:sldMk cId="1228742714" sldId="266"/>
        </pc:sldMkLst>
        <pc:spChg chg="del">
          <ac:chgData name="Wright, Cory" userId="S::cory_wright@boces.monroe.edu::0764e7af-a87f-4966-b866-6a2175c4b3ef" providerId="AD" clId="Web-{484FD3EA-CC98-D893-1580-98EE42F7045E}" dt="2021-02-02T13:24:11.821" v="253"/>
          <ac:spMkLst>
            <pc:docMk/>
            <pc:sldMk cId="1228742714" sldId="266"/>
            <ac:spMk id="4" creationId="{00000000-0000-0000-0000-000000000000}"/>
          </ac:spMkLst>
        </pc:spChg>
        <pc:spChg chg="mod">
          <ac:chgData name="Wright, Cory" userId="S::cory_wright@boces.monroe.edu::0764e7af-a87f-4966-b866-6a2175c4b3ef" providerId="AD" clId="Web-{484FD3EA-CC98-D893-1580-98EE42F7045E}" dt="2021-02-02T13:23:52.680" v="252" actId="20577"/>
          <ac:spMkLst>
            <pc:docMk/>
            <pc:sldMk cId="1228742714" sldId="266"/>
            <ac:spMk id="6" creationId="{00000000-0000-0000-0000-000000000000}"/>
          </ac:spMkLst>
        </pc:spChg>
        <pc:spChg chg="add del mod">
          <ac:chgData name="Wright, Cory" userId="S::cory_wright@boces.monroe.edu::0764e7af-a87f-4966-b866-6a2175c4b3ef" providerId="AD" clId="Web-{484FD3EA-CC98-D893-1580-98EE42F7045E}" dt="2021-02-02T13:32:35.880" v="364"/>
          <ac:spMkLst>
            <pc:docMk/>
            <pc:sldMk cId="1228742714" sldId="266"/>
            <ac:spMk id="8" creationId="{E1DEC47D-E710-4541-8717-EA7530EBB688}"/>
          </ac:spMkLst>
        </pc:spChg>
        <pc:spChg chg="del">
          <ac:chgData name="Wright, Cory" userId="S::cory_wright@boces.monroe.edu::0764e7af-a87f-4966-b866-6a2175c4b3ef" providerId="AD" clId="Web-{484FD3EA-CC98-D893-1580-98EE42F7045E}" dt="2021-02-02T13:32:47.162" v="365"/>
          <ac:spMkLst>
            <pc:docMk/>
            <pc:sldMk cId="1228742714" sldId="266"/>
            <ac:spMk id="11" creationId="{2271666B-9188-4CD9-A519-24D14170DC32}"/>
          </ac:spMkLst>
        </pc:spChg>
        <pc:graphicFrameChg chg="add">
          <ac:chgData name="Wright, Cory" userId="S::cory_wright@boces.monroe.edu::0764e7af-a87f-4966-b866-6a2175c4b3ef" providerId="AD" clId="Web-{484FD3EA-CC98-D893-1580-98EE42F7045E}" dt="2021-02-02T13:32:47.162" v="365"/>
          <ac:graphicFrameMkLst>
            <pc:docMk/>
            <pc:sldMk cId="1228742714" sldId="266"/>
            <ac:graphicFrameMk id="13" creationId="{CA72E78E-1DD2-49BF-82F7-F453A313C6C3}"/>
          </ac:graphicFrameMkLst>
        </pc:graphicFrameChg>
        <pc:picChg chg="add del mod ord">
          <ac:chgData name="Wright, Cory" userId="S::cory_wright@boces.monroe.edu::0764e7af-a87f-4966-b866-6a2175c4b3ef" providerId="AD" clId="Web-{484FD3EA-CC98-D893-1580-98EE42F7045E}" dt="2021-02-02T13:24:13.977" v="254"/>
          <ac:picMkLst>
            <pc:docMk/>
            <pc:sldMk cId="1228742714" sldId="266"/>
            <ac:picMk id="3" creationId="{9F9E338F-8F00-40F3-970C-276DD457E35B}"/>
          </ac:picMkLst>
        </pc:picChg>
      </pc:sldChg>
      <pc:sldChg chg="addSp delSp modSp add replId">
        <pc:chgData name="Wright, Cory" userId="S::cory_wright@boces.monroe.edu::0764e7af-a87f-4966-b866-6a2175c4b3ef" providerId="AD" clId="Web-{484FD3EA-CC98-D893-1580-98EE42F7045E}" dt="2021-02-02T13:32:27.193" v="363" actId="20577"/>
        <pc:sldMkLst>
          <pc:docMk/>
          <pc:sldMk cId="3427566623" sldId="268"/>
        </pc:sldMkLst>
        <pc:spChg chg="mod">
          <ac:chgData name="Wright, Cory" userId="S::cory_wright@boces.monroe.edu::0764e7af-a87f-4966-b866-6a2175c4b3ef" providerId="AD" clId="Web-{484FD3EA-CC98-D893-1580-98EE42F7045E}" dt="2021-02-02T13:32:27.193" v="363" actId="20577"/>
          <ac:spMkLst>
            <pc:docMk/>
            <pc:sldMk cId="3427566623" sldId="268"/>
            <ac:spMk id="2" creationId="{00000000-0000-0000-0000-000000000000}"/>
          </ac:spMkLst>
        </pc:spChg>
        <pc:spChg chg="mod">
          <ac:chgData name="Wright, Cory" userId="S::cory_wright@boces.monroe.edu::0764e7af-a87f-4966-b866-6a2175c4b3ef" providerId="AD" clId="Web-{484FD3EA-CC98-D893-1580-98EE42F7045E}" dt="2021-02-02T13:32:17.661" v="354" actId="20577"/>
          <ac:spMkLst>
            <pc:docMk/>
            <pc:sldMk cId="3427566623" sldId="268"/>
            <ac:spMk id="6" creationId="{00000000-0000-0000-0000-000000000000}"/>
          </ac:spMkLst>
        </pc:spChg>
        <pc:spChg chg="del">
          <ac:chgData name="Wright, Cory" userId="S::cory_wright@boces.monroe.edu::0764e7af-a87f-4966-b866-6a2175c4b3ef" providerId="AD" clId="Web-{484FD3EA-CC98-D893-1580-98EE42F7045E}" dt="2021-02-02T13:25:24.292" v="259"/>
          <ac:spMkLst>
            <pc:docMk/>
            <pc:sldMk cId="3427566623" sldId="268"/>
            <ac:spMk id="8" creationId="{E1DEC47D-E710-4541-8717-EA7530EBB688}"/>
          </ac:spMkLst>
        </pc:spChg>
        <pc:spChg chg="mod">
          <ac:chgData name="Wright, Cory" userId="S::cory_wright@boces.monroe.edu::0764e7af-a87f-4966-b866-6a2175c4b3ef" providerId="AD" clId="Web-{484FD3EA-CC98-D893-1580-98EE42F7045E}" dt="2021-02-02T13:31:46.098" v="347" actId="1076"/>
          <ac:spMkLst>
            <pc:docMk/>
            <pc:sldMk cId="3427566623" sldId="268"/>
            <ac:spMk id="11" creationId="{2271666B-9188-4CD9-A519-24D14170DC32}"/>
          </ac:spMkLst>
        </pc:spChg>
        <pc:picChg chg="add del mod">
          <ac:chgData name="Wright, Cory" userId="S::cory_wright@boces.monroe.edu::0764e7af-a87f-4966-b866-6a2175c4b3ef" providerId="AD" clId="Web-{484FD3EA-CC98-D893-1580-98EE42F7045E}" dt="2021-02-02T13:25:30.323" v="262"/>
          <ac:picMkLst>
            <pc:docMk/>
            <pc:sldMk cId="3427566623" sldId="268"/>
            <ac:picMk id="3" creationId="{204A610F-75D6-4789-88AA-DF9FB5F69349}"/>
          </ac:picMkLst>
        </pc:picChg>
      </pc:sldChg>
    </pc:docChg>
  </pc:docChgLst>
  <pc:docChgLst>
    <pc:chgData name="Guest User" userId="S::urn:spo:anon#79022add8d596dd49acd1eaf2e50aeebfae91d4ed743b19f53f054395463dd57::" providerId="AD" clId="Web-{C368CE7F-AC74-3DE4-175C-03F79EEFFDB0}"/>
    <pc:docChg chg="modSld">
      <pc:chgData name="Guest User" userId="S::urn:spo:anon#79022add8d596dd49acd1eaf2e50aeebfae91d4ed743b19f53f054395463dd57::" providerId="AD" clId="Web-{C368CE7F-AC74-3DE4-175C-03F79EEFFDB0}" dt="2021-02-02T18:37:23.616" v="0" actId="1076"/>
      <pc:docMkLst>
        <pc:docMk/>
      </pc:docMkLst>
      <pc:sldChg chg="modSp">
        <pc:chgData name="Guest User" userId="S::urn:spo:anon#79022add8d596dd49acd1eaf2e50aeebfae91d4ed743b19f53f054395463dd57::" providerId="AD" clId="Web-{C368CE7F-AC74-3DE4-175C-03F79EEFFDB0}" dt="2021-02-02T18:37:23.616" v="0" actId="1076"/>
        <pc:sldMkLst>
          <pc:docMk/>
          <pc:sldMk cId="1390596435" sldId="263"/>
        </pc:sldMkLst>
        <pc:picChg chg="mod">
          <ac:chgData name="Guest User" userId="S::urn:spo:anon#79022add8d596dd49acd1eaf2e50aeebfae91d4ed743b19f53f054395463dd57::" providerId="AD" clId="Web-{C368CE7F-AC74-3DE4-175C-03F79EEFFDB0}" dt="2021-02-02T18:37:23.616" v="0" actId="1076"/>
          <ac:picMkLst>
            <pc:docMk/>
            <pc:sldMk cId="1390596435" sldId="263"/>
            <ac:picMk id="11" creationId="{743474B0-164F-41CA-AF38-B5E1936CEDD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5CC124-6556-4086-9B4E-676AC9B5517E}"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CAA0644C-9AFD-4332-ADB3-C7B744D7B071}">
      <dgm:prSet/>
      <dgm:spPr>
        <a:solidFill>
          <a:srgbClr val="FF0000"/>
        </a:solidFill>
        <a:ln>
          <a:noFill/>
        </a:ln>
      </dgm:spPr>
      <dgm:t>
        <a:bodyPr/>
        <a:lstStyle/>
        <a:p>
          <a:r>
            <a:rPr lang="en-US"/>
            <a:t>Diagnosing</a:t>
          </a:r>
        </a:p>
      </dgm:t>
    </dgm:pt>
    <dgm:pt modelId="{A0722653-8630-4A8A-9192-8DA1D2477B50}" type="parTrans" cxnId="{0DA3949B-A9F1-4267-9512-663E2C1D3EB8}">
      <dgm:prSet/>
      <dgm:spPr/>
      <dgm:t>
        <a:bodyPr/>
        <a:lstStyle/>
        <a:p>
          <a:endParaRPr lang="en-US"/>
        </a:p>
      </dgm:t>
    </dgm:pt>
    <dgm:pt modelId="{585BE990-269D-484C-8E92-9B1FBB248C69}" type="sibTrans" cxnId="{0DA3949B-A9F1-4267-9512-663E2C1D3EB8}">
      <dgm:prSet/>
      <dgm:spPr/>
      <dgm:t>
        <a:bodyPr/>
        <a:lstStyle/>
        <a:p>
          <a:endParaRPr lang="en-US"/>
        </a:p>
      </dgm:t>
    </dgm:pt>
    <dgm:pt modelId="{DE57EF43-2212-4762-88EC-DA85B93647A1}">
      <dgm:prSet/>
      <dgm:spPr>
        <a:solidFill>
          <a:srgbClr val="FFCCCC">
            <a:alpha val="90000"/>
          </a:srgbClr>
        </a:solidFill>
        <a:ln>
          <a:noFill/>
        </a:ln>
      </dgm:spPr>
      <dgm:t>
        <a:bodyPr/>
        <a:lstStyle/>
        <a:p>
          <a:r>
            <a:rPr lang="en-US"/>
            <a:t>Diagnosing lung and breathing disorders and recommending treatment methods</a:t>
          </a:r>
        </a:p>
      </dgm:t>
    </dgm:pt>
    <dgm:pt modelId="{132D705F-36C9-4EAB-A30E-0CB75AB80424}" type="parTrans" cxnId="{91DFCDE7-261E-49F0-B71F-2FF405963032}">
      <dgm:prSet/>
      <dgm:spPr/>
      <dgm:t>
        <a:bodyPr/>
        <a:lstStyle/>
        <a:p>
          <a:endParaRPr lang="en-US"/>
        </a:p>
      </dgm:t>
    </dgm:pt>
    <dgm:pt modelId="{822CEA82-72A4-4A3D-AA9C-3BD1A7A4B76A}" type="sibTrans" cxnId="{91DFCDE7-261E-49F0-B71F-2FF405963032}">
      <dgm:prSet/>
      <dgm:spPr/>
      <dgm:t>
        <a:bodyPr/>
        <a:lstStyle/>
        <a:p>
          <a:endParaRPr lang="en-US"/>
        </a:p>
      </dgm:t>
    </dgm:pt>
    <dgm:pt modelId="{410BDE99-0DB4-4C86-B576-F9696D214E1F}">
      <dgm:prSet/>
      <dgm:spPr>
        <a:solidFill>
          <a:srgbClr val="FF0000"/>
        </a:solidFill>
        <a:ln>
          <a:noFill/>
        </a:ln>
      </dgm:spPr>
      <dgm:t>
        <a:bodyPr/>
        <a:lstStyle/>
        <a:p>
          <a:r>
            <a:rPr lang="en-US"/>
            <a:t>Interviewing</a:t>
          </a:r>
        </a:p>
      </dgm:t>
    </dgm:pt>
    <dgm:pt modelId="{D39F4AA0-C242-4307-981E-CEC11D0CE044}" type="parTrans" cxnId="{F837CE20-29E9-4F60-93D4-2D2FD64266E8}">
      <dgm:prSet/>
      <dgm:spPr/>
      <dgm:t>
        <a:bodyPr/>
        <a:lstStyle/>
        <a:p>
          <a:endParaRPr lang="en-US"/>
        </a:p>
      </dgm:t>
    </dgm:pt>
    <dgm:pt modelId="{025AB1C3-AF92-4EA9-A0FD-B05F75D0CBC5}" type="sibTrans" cxnId="{F837CE20-29E9-4F60-93D4-2D2FD64266E8}">
      <dgm:prSet/>
      <dgm:spPr/>
      <dgm:t>
        <a:bodyPr/>
        <a:lstStyle/>
        <a:p>
          <a:endParaRPr lang="en-US"/>
        </a:p>
      </dgm:t>
    </dgm:pt>
    <dgm:pt modelId="{BFF758FE-FF65-40CA-8858-259036112196}">
      <dgm:prSet/>
      <dgm:spPr>
        <a:solidFill>
          <a:srgbClr val="FFCCCC">
            <a:alpha val="90000"/>
          </a:srgbClr>
        </a:solidFill>
        <a:ln>
          <a:noFill/>
        </a:ln>
      </dgm:spPr>
      <dgm:t>
        <a:bodyPr/>
        <a:lstStyle/>
        <a:p>
          <a:r>
            <a:rPr lang="en-US"/>
            <a:t>Interviewing patients and doing chest physical exams to determine what kind of therapy is best for their condition</a:t>
          </a:r>
        </a:p>
      </dgm:t>
    </dgm:pt>
    <dgm:pt modelId="{6C1EC109-C4CB-401C-85A5-90541F3858DB}" type="parTrans" cxnId="{AD753500-2D0C-48F9-B8DB-FE70B2910A74}">
      <dgm:prSet/>
      <dgm:spPr/>
      <dgm:t>
        <a:bodyPr/>
        <a:lstStyle/>
        <a:p>
          <a:endParaRPr lang="en-US"/>
        </a:p>
      </dgm:t>
    </dgm:pt>
    <dgm:pt modelId="{F9105375-CD1B-4B1F-B626-2DA021804927}" type="sibTrans" cxnId="{AD753500-2D0C-48F9-B8DB-FE70B2910A74}">
      <dgm:prSet/>
      <dgm:spPr/>
      <dgm:t>
        <a:bodyPr/>
        <a:lstStyle/>
        <a:p>
          <a:endParaRPr lang="en-US"/>
        </a:p>
      </dgm:t>
    </dgm:pt>
    <dgm:pt modelId="{298958FB-41F2-416A-A2D4-77C97584724F}">
      <dgm:prSet/>
      <dgm:spPr>
        <a:solidFill>
          <a:srgbClr val="FF0000"/>
        </a:solidFill>
        <a:ln>
          <a:noFill/>
        </a:ln>
      </dgm:spPr>
      <dgm:t>
        <a:bodyPr/>
        <a:lstStyle/>
        <a:p>
          <a:r>
            <a:rPr lang="en-US"/>
            <a:t>Analyzing</a:t>
          </a:r>
        </a:p>
      </dgm:t>
    </dgm:pt>
    <dgm:pt modelId="{6F1497C1-CF8F-4056-AAD0-67001611714B}" type="parTrans" cxnId="{6E57B85C-578D-4C1A-B130-8BA8326E2626}">
      <dgm:prSet/>
      <dgm:spPr/>
      <dgm:t>
        <a:bodyPr/>
        <a:lstStyle/>
        <a:p>
          <a:endParaRPr lang="en-US"/>
        </a:p>
      </dgm:t>
    </dgm:pt>
    <dgm:pt modelId="{D7B6E74C-D70B-4BAF-800A-B67E26317549}" type="sibTrans" cxnId="{6E57B85C-578D-4C1A-B130-8BA8326E2626}">
      <dgm:prSet/>
      <dgm:spPr/>
      <dgm:t>
        <a:bodyPr/>
        <a:lstStyle/>
        <a:p>
          <a:endParaRPr lang="en-US"/>
        </a:p>
      </dgm:t>
    </dgm:pt>
    <dgm:pt modelId="{85EDFEAC-DC93-4D81-8289-0D839C438978}">
      <dgm:prSet/>
      <dgm:spPr>
        <a:solidFill>
          <a:srgbClr val="FFCCCC">
            <a:alpha val="90000"/>
          </a:srgbClr>
        </a:solidFill>
        <a:ln>
          <a:noFill/>
        </a:ln>
      </dgm:spPr>
      <dgm:t>
        <a:bodyPr/>
        <a:lstStyle/>
        <a:p>
          <a:r>
            <a:rPr lang="en-US"/>
            <a:t>Analyzing breath, tissue, and blood specimens to determine levels of oxygen and other gases</a:t>
          </a:r>
        </a:p>
      </dgm:t>
    </dgm:pt>
    <dgm:pt modelId="{68B28BE6-F717-40AF-BE4F-BF63B4212010}" type="parTrans" cxnId="{0C94BDAE-0184-4E0E-8C54-D53ADE055C67}">
      <dgm:prSet/>
      <dgm:spPr/>
      <dgm:t>
        <a:bodyPr/>
        <a:lstStyle/>
        <a:p>
          <a:endParaRPr lang="en-US"/>
        </a:p>
      </dgm:t>
    </dgm:pt>
    <dgm:pt modelId="{F5D42D8C-B27A-4667-B7BF-2DAF3B4C321A}" type="sibTrans" cxnId="{0C94BDAE-0184-4E0E-8C54-D53ADE055C67}">
      <dgm:prSet/>
      <dgm:spPr/>
      <dgm:t>
        <a:bodyPr/>
        <a:lstStyle/>
        <a:p>
          <a:endParaRPr lang="en-US"/>
        </a:p>
      </dgm:t>
    </dgm:pt>
    <dgm:pt modelId="{BB56A6D8-F518-44BA-9675-61420E21F0C1}">
      <dgm:prSet/>
      <dgm:spPr>
        <a:solidFill>
          <a:srgbClr val="FF0000"/>
        </a:solidFill>
        <a:ln>
          <a:noFill/>
        </a:ln>
      </dgm:spPr>
      <dgm:t>
        <a:bodyPr/>
        <a:lstStyle/>
        <a:p>
          <a:r>
            <a:rPr lang="en-US"/>
            <a:t>Educating</a:t>
          </a:r>
        </a:p>
      </dgm:t>
    </dgm:pt>
    <dgm:pt modelId="{0E3D703A-B318-4678-AD0B-CC50714C99EE}" type="parTrans" cxnId="{DB54A40D-5B1B-4332-BE14-9A2582833FF2}">
      <dgm:prSet/>
      <dgm:spPr/>
      <dgm:t>
        <a:bodyPr/>
        <a:lstStyle/>
        <a:p>
          <a:endParaRPr lang="en-US"/>
        </a:p>
      </dgm:t>
    </dgm:pt>
    <dgm:pt modelId="{6FAB8B06-CBB2-4FF1-8E10-C589C96B5C41}" type="sibTrans" cxnId="{DB54A40D-5B1B-4332-BE14-9A2582833FF2}">
      <dgm:prSet/>
      <dgm:spPr/>
      <dgm:t>
        <a:bodyPr/>
        <a:lstStyle/>
        <a:p>
          <a:endParaRPr lang="en-US"/>
        </a:p>
      </dgm:t>
    </dgm:pt>
    <dgm:pt modelId="{50F878AD-7F5C-4168-9992-A9ED94E1B3B5}">
      <dgm:prSet/>
      <dgm:spPr>
        <a:solidFill>
          <a:srgbClr val="FFCCCC">
            <a:alpha val="90000"/>
          </a:srgbClr>
        </a:solidFill>
        <a:ln>
          <a:noFill/>
        </a:ln>
      </dgm:spPr>
      <dgm:t>
        <a:bodyPr/>
        <a:lstStyle/>
        <a:p>
          <a:r>
            <a:rPr lang="en-US"/>
            <a:t>Educating patients and families about lung disease so they can maximize their recovery</a:t>
          </a:r>
        </a:p>
      </dgm:t>
    </dgm:pt>
    <dgm:pt modelId="{5901F734-3700-4C38-ACAC-370EAB4062A7}" type="parTrans" cxnId="{1AD1F840-7F3D-4F33-859C-61693C1399F8}">
      <dgm:prSet/>
      <dgm:spPr/>
      <dgm:t>
        <a:bodyPr/>
        <a:lstStyle/>
        <a:p>
          <a:endParaRPr lang="en-US"/>
        </a:p>
      </dgm:t>
    </dgm:pt>
    <dgm:pt modelId="{4B96C668-B403-4F86-9E1C-918CC95B028A}" type="sibTrans" cxnId="{1AD1F840-7F3D-4F33-859C-61693C1399F8}">
      <dgm:prSet/>
      <dgm:spPr/>
      <dgm:t>
        <a:bodyPr/>
        <a:lstStyle/>
        <a:p>
          <a:endParaRPr lang="en-US"/>
        </a:p>
      </dgm:t>
    </dgm:pt>
    <dgm:pt modelId="{E2579742-1234-48D8-A20E-0EF300B7B952}" type="pres">
      <dgm:prSet presAssocID="{345CC124-6556-4086-9B4E-676AC9B5517E}" presName="Name0" presStyleCnt="0">
        <dgm:presLayoutVars>
          <dgm:dir/>
          <dgm:animLvl val="lvl"/>
          <dgm:resizeHandles val="exact"/>
        </dgm:presLayoutVars>
      </dgm:prSet>
      <dgm:spPr/>
    </dgm:pt>
    <dgm:pt modelId="{80BAF5F9-037B-4549-B655-A8D62E8BC875}" type="pres">
      <dgm:prSet presAssocID="{CAA0644C-9AFD-4332-ADB3-C7B744D7B071}" presName="linNode" presStyleCnt="0"/>
      <dgm:spPr/>
    </dgm:pt>
    <dgm:pt modelId="{60600705-35D1-471A-B702-FE2A7F92E1BD}" type="pres">
      <dgm:prSet presAssocID="{CAA0644C-9AFD-4332-ADB3-C7B744D7B071}" presName="parentText" presStyleLbl="alignNode1" presStyleIdx="0" presStyleCnt="4">
        <dgm:presLayoutVars>
          <dgm:chMax val="1"/>
          <dgm:bulletEnabled/>
        </dgm:presLayoutVars>
      </dgm:prSet>
      <dgm:spPr/>
    </dgm:pt>
    <dgm:pt modelId="{10319276-D8B3-4443-AAF1-3BCC0D5150B2}" type="pres">
      <dgm:prSet presAssocID="{CAA0644C-9AFD-4332-ADB3-C7B744D7B071}" presName="descendantText" presStyleLbl="alignAccFollowNode1" presStyleIdx="0" presStyleCnt="4">
        <dgm:presLayoutVars>
          <dgm:bulletEnabled/>
        </dgm:presLayoutVars>
      </dgm:prSet>
      <dgm:spPr/>
    </dgm:pt>
    <dgm:pt modelId="{A5269823-2B45-4B5C-A7DA-C14FE0DB7F70}" type="pres">
      <dgm:prSet presAssocID="{585BE990-269D-484C-8E92-9B1FBB248C69}" presName="sp" presStyleCnt="0"/>
      <dgm:spPr/>
    </dgm:pt>
    <dgm:pt modelId="{759E9B4E-1557-4BED-82E1-874D2C8BFF5C}" type="pres">
      <dgm:prSet presAssocID="{410BDE99-0DB4-4C86-B576-F9696D214E1F}" presName="linNode" presStyleCnt="0"/>
      <dgm:spPr/>
    </dgm:pt>
    <dgm:pt modelId="{A5209FBB-2B53-40AF-A4FE-BE708C059D05}" type="pres">
      <dgm:prSet presAssocID="{410BDE99-0DB4-4C86-B576-F9696D214E1F}" presName="parentText" presStyleLbl="alignNode1" presStyleIdx="1" presStyleCnt="4">
        <dgm:presLayoutVars>
          <dgm:chMax val="1"/>
          <dgm:bulletEnabled/>
        </dgm:presLayoutVars>
      </dgm:prSet>
      <dgm:spPr/>
    </dgm:pt>
    <dgm:pt modelId="{CDFCB2A9-65D7-483C-A4CB-9029862BA2DB}" type="pres">
      <dgm:prSet presAssocID="{410BDE99-0DB4-4C86-B576-F9696D214E1F}" presName="descendantText" presStyleLbl="alignAccFollowNode1" presStyleIdx="1" presStyleCnt="4">
        <dgm:presLayoutVars>
          <dgm:bulletEnabled/>
        </dgm:presLayoutVars>
      </dgm:prSet>
      <dgm:spPr/>
    </dgm:pt>
    <dgm:pt modelId="{114CF68D-2177-453D-B841-415AB7C2CE8A}" type="pres">
      <dgm:prSet presAssocID="{025AB1C3-AF92-4EA9-A0FD-B05F75D0CBC5}" presName="sp" presStyleCnt="0"/>
      <dgm:spPr/>
    </dgm:pt>
    <dgm:pt modelId="{010A3DB0-6D44-44AF-BF22-5C79A766211C}" type="pres">
      <dgm:prSet presAssocID="{298958FB-41F2-416A-A2D4-77C97584724F}" presName="linNode" presStyleCnt="0"/>
      <dgm:spPr/>
    </dgm:pt>
    <dgm:pt modelId="{C4C4CBC2-C144-470F-9846-362447B7F437}" type="pres">
      <dgm:prSet presAssocID="{298958FB-41F2-416A-A2D4-77C97584724F}" presName="parentText" presStyleLbl="alignNode1" presStyleIdx="2" presStyleCnt="4">
        <dgm:presLayoutVars>
          <dgm:chMax val="1"/>
          <dgm:bulletEnabled/>
        </dgm:presLayoutVars>
      </dgm:prSet>
      <dgm:spPr/>
    </dgm:pt>
    <dgm:pt modelId="{A4557BC8-D975-4FA9-B979-9A3BA3783F9A}" type="pres">
      <dgm:prSet presAssocID="{298958FB-41F2-416A-A2D4-77C97584724F}" presName="descendantText" presStyleLbl="alignAccFollowNode1" presStyleIdx="2" presStyleCnt="4">
        <dgm:presLayoutVars>
          <dgm:bulletEnabled/>
        </dgm:presLayoutVars>
      </dgm:prSet>
      <dgm:spPr/>
    </dgm:pt>
    <dgm:pt modelId="{D1D623FC-3C05-410E-B423-2E2A26533AB8}" type="pres">
      <dgm:prSet presAssocID="{D7B6E74C-D70B-4BAF-800A-B67E26317549}" presName="sp" presStyleCnt="0"/>
      <dgm:spPr/>
    </dgm:pt>
    <dgm:pt modelId="{6C4E388C-009A-4989-9C8F-3D43CF777BDE}" type="pres">
      <dgm:prSet presAssocID="{BB56A6D8-F518-44BA-9675-61420E21F0C1}" presName="linNode" presStyleCnt="0"/>
      <dgm:spPr/>
    </dgm:pt>
    <dgm:pt modelId="{3C36A7BD-4448-47A1-A953-4F2196FAD7F3}" type="pres">
      <dgm:prSet presAssocID="{BB56A6D8-F518-44BA-9675-61420E21F0C1}" presName="parentText" presStyleLbl="alignNode1" presStyleIdx="3" presStyleCnt="4">
        <dgm:presLayoutVars>
          <dgm:chMax val="1"/>
          <dgm:bulletEnabled/>
        </dgm:presLayoutVars>
      </dgm:prSet>
      <dgm:spPr/>
    </dgm:pt>
    <dgm:pt modelId="{2B7F72BA-ABDF-4367-97EF-25B17932C97F}" type="pres">
      <dgm:prSet presAssocID="{BB56A6D8-F518-44BA-9675-61420E21F0C1}" presName="descendantText" presStyleLbl="alignAccFollowNode1" presStyleIdx="3" presStyleCnt="4">
        <dgm:presLayoutVars>
          <dgm:bulletEnabled/>
        </dgm:presLayoutVars>
      </dgm:prSet>
      <dgm:spPr/>
    </dgm:pt>
  </dgm:ptLst>
  <dgm:cxnLst>
    <dgm:cxn modelId="{AD753500-2D0C-48F9-B8DB-FE70B2910A74}" srcId="{410BDE99-0DB4-4C86-B576-F9696D214E1F}" destId="{BFF758FE-FF65-40CA-8858-259036112196}" srcOrd="0" destOrd="0" parTransId="{6C1EC109-C4CB-401C-85A5-90541F3858DB}" sibTransId="{F9105375-CD1B-4B1F-B626-2DA021804927}"/>
    <dgm:cxn modelId="{DB54A40D-5B1B-4332-BE14-9A2582833FF2}" srcId="{345CC124-6556-4086-9B4E-676AC9B5517E}" destId="{BB56A6D8-F518-44BA-9675-61420E21F0C1}" srcOrd="3" destOrd="0" parTransId="{0E3D703A-B318-4678-AD0B-CC50714C99EE}" sibTransId="{6FAB8B06-CBB2-4FF1-8E10-C589C96B5C41}"/>
    <dgm:cxn modelId="{D93B0A1F-31E9-4A80-AE4F-805D811E8695}" type="presOf" srcId="{BB56A6D8-F518-44BA-9675-61420E21F0C1}" destId="{3C36A7BD-4448-47A1-A953-4F2196FAD7F3}" srcOrd="0" destOrd="0" presId="urn:microsoft.com/office/officeart/2016/7/layout/VerticalSolidActionList"/>
    <dgm:cxn modelId="{F837CE20-29E9-4F60-93D4-2D2FD64266E8}" srcId="{345CC124-6556-4086-9B4E-676AC9B5517E}" destId="{410BDE99-0DB4-4C86-B576-F9696D214E1F}" srcOrd="1" destOrd="0" parTransId="{D39F4AA0-C242-4307-981E-CEC11D0CE044}" sibTransId="{025AB1C3-AF92-4EA9-A0FD-B05F75D0CBC5}"/>
    <dgm:cxn modelId="{8091DA2D-80B2-4FF7-BF2A-4232B34A8C1C}" type="presOf" srcId="{298958FB-41F2-416A-A2D4-77C97584724F}" destId="{C4C4CBC2-C144-470F-9846-362447B7F437}" srcOrd="0" destOrd="0" presId="urn:microsoft.com/office/officeart/2016/7/layout/VerticalSolidActionList"/>
    <dgm:cxn modelId="{1AD1F840-7F3D-4F33-859C-61693C1399F8}" srcId="{BB56A6D8-F518-44BA-9675-61420E21F0C1}" destId="{50F878AD-7F5C-4168-9992-A9ED94E1B3B5}" srcOrd="0" destOrd="0" parTransId="{5901F734-3700-4C38-ACAC-370EAB4062A7}" sibTransId="{4B96C668-B403-4F86-9E1C-918CC95B028A}"/>
    <dgm:cxn modelId="{6E57B85C-578D-4C1A-B130-8BA8326E2626}" srcId="{345CC124-6556-4086-9B4E-676AC9B5517E}" destId="{298958FB-41F2-416A-A2D4-77C97584724F}" srcOrd="2" destOrd="0" parTransId="{6F1497C1-CF8F-4056-AAD0-67001611714B}" sibTransId="{D7B6E74C-D70B-4BAF-800A-B67E26317549}"/>
    <dgm:cxn modelId="{016F5B44-3456-4075-9991-A32620314D50}" type="presOf" srcId="{CAA0644C-9AFD-4332-ADB3-C7B744D7B071}" destId="{60600705-35D1-471A-B702-FE2A7F92E1BD}" srcOrd="0" destOrd="0" presId="urn:microsoft.com/office/officeart/2016/7/layout/VerticalSolidActionList"/>
    <dgm:cxn modelId="{A9F80E56-681E-43A0-B460-7EAD26984EA6}" type="presOf" srcId="{345CC124-6556-4086-9B4E-676AC9B5517E}" destId="{E2579742-1234-48D8-A20E-0EF300B7B952}" srcOrd="0" destOrd="0" presId="urn:microsoft.com/office/officeart/2016/7/layout/VerticalSolidActionList"/>
    <dgm:cxn modelId="{8DA4A558-A07F-4735-8966-3AC12EF7C92D}" type="presOf" srcId="{50F878AD-7F5C-4168-9992-A9ED94E1B3B5}" destId="{2B7F72BA-ABDF-4367-97EF-25B17932C97F}" srcOrd="0" destOrd="0" presId="urn:microsoft.com/office/officeart/2016/7/layout/VerticalSolidActionList"/>
    <dgm:cxn modelId="{2DDCA484-8265-41D6-8FBC-BCD4CF157C52}" type="presOf" srcId="{85EDFEAC-DC93-4D81-8289-0D839C438978}" destId="{A4557BC8-D975-4FA9-B979-9A3BA3783F9A}" srcOrd="0" destOrd="0" presId="urn:microsoft.com/office/officeart/2016/7/layout/VerticalSolidActionList"/>
    <dgm:cxn modelId="{0DA3949B-A9F1-4267-9512-663E2C1D3EB8}" srcId="{345CC124-6556-4086-9B4E-676AC9B5517E}" destId="{CAA0644C-9AFD-4332-ADB3-C7B744D7B071}" srcOrd="0" destOrd="0" parTransId="{A0722653-8630-4A8A-9192-8DA1D2477B50}" sibTransId="{585BE990-269D-484C-8E92-9B1FBB248C69}"/>
    <dgm:cxn modelId="{3B9E42AC-8F0A-439D-B4EA-7993716525DF}" type="presOf" srcId="{BFF758FE-FF65-40CA-8858-259036112196}" destId="{CDFCB2A9-65D7-483C-A4CB-9029862BA2DB}" srcOrd="0" destOrd="0" presId="urn:microsoft.com/office/officeart/2016/7/layout/VerticalSolidActionList"/>
    <dgm:cxn modelId="{0C94BDAE-0184-4E0E-8C54-D53ADE055C67}" srcId="{298958FB-41F2-416A-A2D4-77C97584724F}" destId="{85EDFEAC-DC93-4D81-8289-0D839C438978}" srcOrd="0" destOrd="0" parTransId="{68B28BE6-F717-40AF-BE4F-BF63B4212010}" sibTransId="{F5D42D8C-B27A-4667-B7BF-2DAF3B4C321A}"/>
    <dgm:cxn modelId="{E90308BA-1007-4BFE-9E8F-CB661EEF28DE}" type="presOf" srcId="{DE57EF43-2212-4762-88EC-DA85B93647A1}" destId="{10319276-D8B3-4443-AAF1-3BCC0D5150B2}" srcOrd="0" destOrd="0" presId="urn:microsoft.com/office/officeart/2016/7/layout/VerticalSolidActionList"/>
    <dgm:cxn modelId="{91DFCDE7-261E-49F0-B71F-2FF405963032}" srcId="{CAA0644C-9AFD-4332-ADB3-C7B744D7B071}" destId="{DE57EF43-2212-4762-88EC-DA85B93647A1}" srcOrd="0" destOrd="0" parTransId="{132D705F-36C9-4EAB-A30E-0CB75AB80424}" sibTransId="{822CEA82-72A4-4A3D-AA9C-3BD1A7A4B76A}"/>
    <dgm:cxn modelId="{37E8DFFC-1671-4CA7-A324-BEA439244A44}" type="presOf" srcId="{410BDE99-0DB4-4C86-B576-F9696D214E1F}" destId="{A5209FBB-2B53-40AF-A4FE-BE708C059D05}" srcOrd="0" destOrd="0" presId="urn:microsoft.com/office/officeart/2016/7/layout/VerticalSolidActionList"/>
    <dgm:cxn modelId="{790FAED5-50F1-49D3-968B-488F6E40486B}" type="presParOf" srcId="{E2579742-1234-48D8-A20E-0EF300B7B952}" destId="{80BAF5F9-037B-4549-B655-A8D62E8BC875}" srcOrd="0" destOrd="0" presId="urn:microsoft.com/office/officeart/2016/7/layout/VerticalSolidActionList"/>
    <dgm:cxn modelId="{81002444-DE2C-4582-9ACE-69E442FEF85E}" type="presParOf" srcId="{80BAF5F9-037B-4549-B655-A8D62E8BC875}" destId="{60600705-35D1-471A-B702-FE2A7F92E1BD}" srcOrd="0" destOrd="0" presId="urn:microsoft.com/office/officeart/2016/7/layout/VerticalSolidActionList"/>
    <dgm:cxn modelId="{C73C97DC-ED04-4E53-BCEE-9476EDC38BE5}" type="presParOf" srcId="{80BAF5F9-037B-4549-B655-A8D62E8BC875}" destId="{10319276-D8B3-4443-AAF1-3BCC0D5150B2}" srcOrd="1" destOrd="0" presId="urn:microsoft.com/office/officeart/2016/7/layout/VerticalSolidActionList"/>
    <dgm:cxn modelId="{C7AB1A47-E9A7-4F0B-A276-215F4F0E5D60}" type="presParOf" srcId="{E2579742-1234-48D8-A20E-0EF300B7B952}" destId="{A5269823-2B45-4B5C-A7DA-C14FE0DB7F70}" srcOrd="1" destOrd="0" presId="urn:microsoft.com/office/officeart/2016/7/layout/VerticalSolidActionList"/>
    <dgm:cxn modelId="{848EA8E8-22E6-4ED6-A791-50B6BCF3D6A5}" type="presParOf" srcId="{E2579742-1234-48D8-A20E-0EF300B7B952}" destId="{759E9B4E-1557-4BED-82E1-874D2C8BFF5C}" srcOrd="2" destOrd="0" presId="urn:microsoft.com/office/officeart/2016/7/layout/VerticalSolidActionList"/>
    <dgm:cxn modelId="{2375A739-49C4-49BC-A11A-CDEB36A4C965}" type="presParOf" srcId="{759E9B4E-1557-4BED-82E1-874D2C8BFF5C}" destId="{A5209FBB-2B53-40AF-A4FE-BE708C059D05}" srcOrd="0" destOrd="0" presId="urn:microsoft.com/office/officeart/2016/7/layout/VerticalSolidActionList"/>
    <dgm:cxn modelId="{77B0D041-343C-4510-A9AE-7F951CA27B49}" type="presParOf" srcId="{759E9B4E-1557-4BED-82E1-874D2C8BFF5C}" destId="{CDFCB2A9-65D7-483C-A4CB-9029862BA2DB}" srcOrd="1" destOrd="0" presId="urn:microsoft.com/office/officeart/2016/7/layout/VerticalSolidActionList"/>
    <dgm:cxn modelId="{8080F1FE-47B6-4160-8B27-827E9ABD441D}" type="presParOf" srcId="{E2579742-1234-48D8-A20E-0EF300B7B952}" destId="{114CF68D-2177-453D-B841-415AB7C2CE8A}" srcOrd="3" destOrd="0" presId="urn:microsoft.com/office/officeart/2016/7/layout/VerticalSolidActionList"/>
    <dgm:cxn modelId="{76431271-A648-483A-81E0-7280159E5CB0}" type="presParOf" srcId="{E2579742-1234-48D8-A20E-0EF300B7B952}" destId="{010A3DB0-6D44-44AF-BF22-5C79A766211C}" srcOrd="4" destOrd="0" presId="urn:microsoft.com/office/officeart/2016/7/layout/VerticalSolidActionList"/>
    <dgm:cxn modelId="{E552EE47-3738-46C8-B4E9-39CB6E1F60E9}" type="presParOf" srcId="{010A3DB0-6D44-44AF-BF22-5C79A766211C}" destId="{C4C4CBC2-C144-470F-9846-362447B7F437}" srcOrd="0" destOrd="0" presId="urn:microsoft.com/office/officeart/2016/7/layout/VerticalSolidActionList"/>
    <dgm:cxn modelId="{9AA043EB-BDDF-41E1-93EE-0A3DB9451D70}" type="presParOf" srcId="{010A3DB0-6D44-44AF-BF22-5C79A766211C}" destId="{A4557BC8-D975-4FA9-B979-9A3BA3783F9A}" srcOrd="1" destOrd="0" presId="urn:microsoft.com/office/officeart/2016/7/layout/VerticalSolidActionList"/>
    <dgm:cxn modelId="{95A374EE-736C-4514-9B98-03427C4BD43D}" type="presParOf" srcId="{E2579742-1234-48D8-A20E-0EF300B7B952}" destId="{D1D623FC-3C05-410E-B423-2E2A26533AB8}" srcOrd="5" destOrd="0" presId="urn:microsoft.com/office/officeart/2016/7/layout/VerticalSolidActionList"/>
    <dgm:cxn modelId="{6FE220D1-759A-4F48-844C-E76FEAC64BC6}" type="presParOf" srcId="{E2579742-1234-48D8-A20E-0EF300B7B952}" destId="{6C4E388C-009A-4989-9C8F-3D43CF777BDE}" srcOrd="6" destOrd="0" presId="urn:microsoft.com/office/officeart/2016/7/layout/VerticalSolidActionList"/>
    <dgm:cxn modelId="{861FA6E1-D928-4E1E-A785-3AD736690E1C}" type="presParOf" srcId="{6C4E388C-009A-4989-9C8F-3D43CF777BDE}" destId="{3C36A7BD-4448-47A1-A953-4F2196FAD7F3}" srcOrd="0" destOrd="0" presId="urn:microsoft.com/office/officeart/2016/7/layout/VerticalSolidActionList"/>
    <dgm:cxn modelId="{2FAE4598-CFCA-46B1-8E6B-F6C94FF5E5D2}" type="presParOf" srcId="{6C4E388C-009A-4989-9C8F-3D43CF777BDE}" destId="{2B7F72BA-ABDF-4367-97EF-25B17932C97F}" srcOrd="1" destOrd="0" presId="urn:microsoft.com/office/officeart/2016/7/layout/VerticalSolidAction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19276-D8B3-4443-AAF1-3BCC0D5150B2}">
      <dsp:nvSpPr>
        <dsp:cNvPr id="0" name=""/>
        <dsp:cNvSpPr/>
      </dsp:nvSpPr>
      <dsp:spPr>
        <a:xfrm>
          <a:off x="1510769" y="2080"/>
          <a:ext cx="6043077" cy="1077916"/>
        </a:xfrm>
        <a:prstGeom prst="rect">
          <a:avLst/>
        </a:prstGeom>
        <a:solidFill>
          <a:srgbClr val="FFCCCC">
            <a:alpha val="90000"/>
          </a:srgbClr>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7252" tIns="273791" rIns="117252" bIns="273791" numCol="1" spcCol="1270" anchor="ctr" anchorCtr="0">
          <a:noAutofit/>
        </a:bodyPr>
        <a:lstStyle/>
        <a:p>
          <a:pPr marL="0" lvl="0" indent="0" algn="l" defTabSz="666750">
            <a:lnSpc>
              <a:spcPct val="90000"/>
            </a:lnSpc>
            <a:spcBef>
              <a:spcPct val="0"/>
            </a:spcBef>
            <a:spcAft>
              <a:spcPct val="35000"/>
            </a:spcAft>
            <a:buNone/>
          </a:pPr>
          <a:r>
            <a:rPr lang="en-US" sz="1500" kern="1200"/>
            <a:t>Diagnosing lung and breathing disorders and recommending treatment methods</a:t>
          </a:r>
        </a:p>
      </dsp:txBody>
      <dsp:txXfrm>
        <a:off x="1510769" y="2080"/>
        <a:ext cx="6043077" cy="1077916"/>
      </dsp:txXfrm>
    </dsp:sp>
    <dsp:sp modelId="{60600705-35D1-471A-B702-FE2A7F92E1BD}">
      <dsp:nvSpPr>
        <dsp:cNvPr id="0" name=""/>
        <dsp:cNvSpPr/>
      </dsp:nvSpPr>
      <dsp:spPr>
        <a:xfrm>
          <a:off x="0" y="2080"/>
          <a:ext cx="1510769" cy="1077916"/>
        </a:xfrm>
        <a:prstGeom prst="rect">
          <a:avLst/>
        </a:prstGeom>
        <a:solidFill>
          <a:srgbClr val="FF00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945" tIns="106474" rIns="79945" bIns="106474" numCol="1" spcCol="1270" anchor="ctr" anchorCtr="0">
          <a:noAutofit/>
        </a:bodyPr>
        <a:lstStyle/>
        <a:p>
          <a:pPr marL="0" lvl="0" indent="0" algn="ctr" defTabSz="844550">
            <a:lnSpc>
              <a:spcPct val="90000"/>
            </a:lnSpc>
            <a:spcBef>
              <a:spcPct val="0"/>
            </a:spcBef>
            <a:spcAft>
              <a:spcPct val="35000"/>
            </a:spcAft>
            <a:buNone/>
          </a:pPr>
          <a:r>
            <a:rPr lang="en-US" sz="1900" kern="1200"/>
            <a:t>Diagnosing</a:t>
          </a:r>
        </a:p>
      </dsp:txBody>
      <dsp:txXfrm>
        <a:off x="0" y="2080"/>
        <a:ext cx="1510769" cy="1077916"/>
      </dsp:txXfrm>
    </dsp:sp>
    <dsp:sp modelId="{CDFCB2A9-65D7-483C-A4CB-9029862BA2DB}">
      <dsp:nvSpPr>
        <dsp:cNvPr id="0" name=""/>
        <dsp:cNvSpPr/>
      </dsp:nvSpPr>
      <dsp:spPr>
        <a:xfrm>
          <a:off x="1510769" y="1144672"/>
          <a:ext cx="6043077" cy="1077916"/>
        </a:xfrm>
        <a:prstGeom prst="rect">
          <a:avLst/>
        </a:prstGeom>
        <a:solidFill>
          <a:srgbClr val="FFCCCC">
            <a:alpha val="90000"/>
          </a:srgbClr>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7252" tIns="273791" rIns="117252" bIns="273791" numCol="1" spcCol="1270" anchor="ctr" anchorCtr="0">
          <a:noAutofit/>
        </a:bodyPr>
        <a:lstStyle/>
        <a:p>
          <a:pPr marL="0" lvl="0" indent="0" algn="l" defTabSz="666750">
            <a:lnSpc>
              <a:spcPct val="90000"/>
            </a:lnSpc>
            <a:spcBef>
              <a:spcPct val="0"/>
            </a:spcBef>
            <a:spcAft>
              <a:spcPct val="35000"/>
            </a:spcAft>
            <a:buNone/>
          </a:pPr>
          <a:r>
            <a:rPr lang="en-US" sz="1500" kern="1200"/>
            <a:t>Interviewing patients and doing chest physical exams to determine what kind of therapy is best for their condition</a:t>
          </a:r>
        </a:p>
      </dsp:txBody>
      <dsp:txXfrm>
        <a:off x="1510769" y="1144672"/>
        <a:ext cx="6043077" cy="1077916"/>
      </dsp:txXfrm>
    </dsp:sp>
    <dsp:sp modelId="{A5209FBB-2B53-40AF-A4FE-BE708C059D05}">
      <dsp:nvSpPr>
        <dsp:cNvPr id="0" name=""/>
        <dsp:cNvSpPr/>
      </dsp:nvSpPr>
      <dsp:spPr>
        <a:xfrm>
          <a:off x="0" y="1144672"/>
          <a:ext cx="1510769" cy="1077916"/>
        </a:xfrm>
        <a:prstGeom prst="rect">
          <a:avLst/>
        </a:prstGeom>
        <a:solidFill>
          <a:srgbClr val="FF00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945" tIns="106474" rIns="79945" bIns="106474" numCol="1" spcCol="1270" anchor="ctr" anchorCtr="0">
          <a:noAutofit/>
        </a:bodyPr>
        <a:lstStyle/>
        <a:p>
          <a:pPr marL="0" lvl="0" indent="0" algn="ctr" defTabSz="844550">
            <a:lnSpc>
              <a:spcPct val="90000"/>
            </a:lnSpc>
            <a:spcBef>
              <a:spcPct val="0"/>
            </a:spcBef>
            <a:spcAft>
              <a:spcPct val="35000"/>
            </a:spcAft>
            <a:buNone/>
          </a:pPr>
          <a:r>
            <a:rPr lang="en-US" sz="1900" kern="1200"/>
            <a:t>Interviewing</a:t>
          </a:r>
        </a:p>
      </dsp:txBody>
      <dsp:txXfrm>
        <a:off x="0" y="1144672"/>
        <a:ext cx="1510769" cy="1077916"/>
      </dsp:txXfrm>
    </dsp:sp>
    <dsp:sp modelId="{A4557BC8-D975-4FA9-B979-9A3BA3783F9A}">
      <dsp:nvSpPr>
        <dsp:cNvPr id="0" name=""/>
        <dsp:cNvSpPr/>
      </dsp:nvSpPr>
      <dsp:spPr>
        <a:xfrm>
          <a:off x="1510769" y="2287263"/>
          <a:ext cx="6043077" cy="1077916"/>
        </a:xfrm>
        <a:prstGeom prst="rect">
          <a:avLst/>
        </a:prstGeom>
        <a:solidFill>
          <a:srgbClr val="FFCCCC">
            <a:alpha val="90000"/>
          </a:srgbClr>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7252" tIns="273791" rIns="117252" bIns="273791" numCol="1" spcCol="1270" anchor="ctr" anchorCtr="0">
          <a:noAutofit/>
        </a:bodyPr>
        <a:lstStyle/>
        <a:p>
          <a:pPr marL="0" lvl="0" indent="0" algn="l" defTabSz="666750">
            <a:lnSpc>
              <a:spcPct val="90000"/>
            </a:lnSpc>
            <a:spcBef>
              <a:spcPct val="0"/>
            </a:spcBef>
            <a:spcAft>
              <a:spcPct val="35000"/>
            </a:spcAft>
            <a:buNone/>
          </a:pPr>
          <a:r>
            <a:rPr lang="en-US" sz="1500" kern="1200"/>
            <a:t>Analyzing breath, tissue, and blood specimens to determine levels of oxygen and other gases</a:t>
          </a:r>
        </a:p>
      </dsp:txBody>
      <dsp:txXfrm>
        <a:off x="1510769" y="2287263"/>
        <a:ext cx="6043077" cy="1077916"/>
      </dsp:txXfrm>
    </dsp:sp>
    <dsp:sp modelId="{C4C4CBC2-C144-470F-9846-362447B7F437}">
      <dsp:nvSpPr>
        <dsp:cNvPr id="0" name=""/>
        <dsp:cNvSpPr/>
      </dsp:nvSpPr>
      <dsp:spPr>
        <a:xfrm>
          <a:off x="0" y="2287263"/>
          <a:ext cx="1510769" cy="1077916"/>
        </a:xfrm>
        <a:prstGeom prst="rect">
          <a:avLst/>
        </a:prstGeom>
        <a:solidFill>
          <a:srgbClr val="FF00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945" tIns="106474" rIns="79945" bIns="106474" numCol="1" spcCol="1270" anchor="ctr" anchorCtr="0">
          <a:noAutofit/>
        </a:bodyPr>
        <a:lstStyle/>
        <a:p>
          <a:pPr marL="0" lvl="0" indent="0" algn="ctr" defTabSz="844550">
            <a:lnSpc>
              <a:spcPct val="90000"/>
            </a:lnSpc>
            <a:spcBef>
              <a:spcPct val="0"/>
            </a:spcBef>
            <a:spcAft>
              <a:spcPct val="35000"/>
            </a:spcAft>
            <a:buNone/>
          </a:pPr>
          <a:r>
            <a:rPr lang="en-US" sz="1900" kern="1200"/>
            <a:t>Analyzing</a:t>
          </a:r>
        </a:p>
      </dsp:txBody>
      <dsp:txXfrm>
        <a:off x="0" y="2287263"/>
        <a:ext cx="1510769" cy="1077916"/>
      </dsp:txXfrm>
    </dsp:sp>
    <dsp:sp modelId="{2B7F72BA-ABDF-4367-97EF-25B17932C97F}">
      <dsp:nvSpPr>
        <dsp:cNvPr id="0" name=""/>
        <dsp:cNvSpPr/>
      </dsp:nvSpPr>
      <dsp:spPr>
        <a:xfrm>
          <a:off x="1510769" y="3429854"/>
          <a:ext cx="6043077" cy="1077916"/>
        </a:xfrm>
        <a:prstGeom prst="rect">
          <a:avLst/>
        </a:prstGeom>
        <a:solidFill>
          <a:srgbClr val="FFCCCC">
            <a:alpha val="90000"/>
          </a:srgbClr>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7252" tIns="273791" rIns="117252" bIns="273791" numCol="1" spcCol="1270" anchor="ctr" anchorCtr="0">
          <a:noAutofit/>
        </a:bodyPr>
        <a:lstStyle/>
        <a:p>
          <a:pPr marL="0" lvl="0" indent="0" algn="l" defTabSz="666750">
            <a:lnSpc>
              <a:spcPct val="90000"/>
            </a:lnSpc>
            <a:spcBef>
              <a:spcPct val="0"/>
            </a:spcBef>
            <a:spcAft>
              <a:spcPct val="35000"/>
            </a:spcAft>
            <a:buNone/>
          </a:pPr>
          <a:r>
            <a:rPr lang="en-US" sz="1500" kern="1200"/>
            <a:t>Educating patients and families about lung disease so they can maximize their recovery</a:t>
          </a:r>
        </a:p>
      </dsp:txBody>
      <dsp:txXfrm>
        <a:off x="1510769" y="3429854"/>
        <a:ext cx="6043077" cy="1077916"/>
      </dsp:txXfrm>
    </dsp:sp>
    <dsp:sp modelId="{3C36A7BD-4448-47A1-A953-4F2196FAD7F3}">
      <dsp:nvSpPr>
        <dsp:cNvPr id="0" name=""/>
        <dsp:cNvSpPr/>
      </dsp:nvSpPr>
      <dsp:spPr>
        <a:xfrm>
          <a:off x="0" y="3429854"/>
          <a:ext cx="1510769" cy="1077916"/>
        </a:xfrm>
        <a:prstGeom prst="rect">
          <a:avLst/>
        </a:prstGeom>
        <a:solidFill>
          <a:srgbClr val="FF00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945" tIns="106474" rIns="79945" bIns="106474" numCol="1" spcCol="1270" anchor="ctr" anchorCtr="0">
          <a:noAutofit/>
        </a:bodyPr>
        <a:lstStyle/>
        <a:p>
          <a:pPr marL="0" lvl="0" indent="0" algn="ctr" defTabSz="844550">
            <a:lnSpc>
              <a:spcPct val="90000"/>
            </a:lnSpc>
            <a:spcBef>
              <a:spcPct val="0"/>
            </a:spcBef>
            <a:spcAft>
              <a:spcPct val="35000"/>
            </a:spcAft>
            <a:buNone/>
          </a:pPr>
          <a:r>
            <a:rPr lang="en-US" sz="1900" kern="1200"/>
            <a:t>Educating</a:t>
          </a:r>
        </a:p>
      </dsp:txBody>
      <dsp:txXfrm>
        <a:off x="0" y="3429854"/>
        <a:ext cx="1510769" cy="107791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100BEB2-D179-4B47-A979-4F9223FE8ECF}" type="datetimeFigureOut">
              <a:rPr lang="en-US" smtClean="0"/>
              <a:t>2/10/2021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7BDCDD2-A71C-4716-8FB9-9FAFF61F3DCA}" type="slidenum">
              <a:rPr lang="en-US" smtClean="0"/>
              <a:t>‹#›</a:t>
            </a:fld>
            <a:endParaRPr lang="en-US"/>
          </a:p>
        </p:txBody>
      </p:sp>
    </p:spTree>
    <p:extLst>
      <p:ext uri="{BB962C8B-B14F-4D97-AF65-F5344CB8AC3E}">
        <p14:creationId xmlns:p14="http://schemas.microsoft.com/office/powerpoint/2010/main" val="67565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a:t>
            </a:r>
            <a:r>
              <a:rPr lang="en-US" baseline="0"/>
              <a:t> you for helping us connect students with regional organizations. This career exploration resource will serve as a catalyst and gateway to deeper exploration. This may include live virtual Q/A with your organization; a virtual tour of your work environment; and participation in career fairs and interviewing opportunities.</a:t>
            </a:r>
          </a:p>
          <a:p>
            <a:endParaRPr lang="en-US" baseline="0"/>
          </a:p>
          <a:p>
            <a:r>
              <a:rPr lang="en-US" baseline="0"/>
              <a:t>This is a flexible template to begin collecting insightful information and visuals to help education K12 students about local career opportunities.</a:t>
            </a:r>
          </a:p>
          <a:p>
            <a:pPr marL="233309" indent="-233309">
              <a:buFont typeface="+mj-lt"/>
              <a:buAutoNum type="arabicPeriod"/>
            </a:pPr>
            <a:r>
              <a:rPr lang="en-US" baseline="0"/>
              <a:t>Please share your companies story answering the questions with words and pictures. </a:t>
            </a:r>
          </a:p>
          <a:p>
            <a:pPr marL="699927" lvl="1" indent="-233309">
              <a:buFont typeface="Arial" panose="020B0604020202020204" pitchFamily="34" charset="0"/>
              <a:buChar char="•"/>
            </a:pPr>
            <a:r>
              <a:rPr lang="en-US" baseline="0"/>
              <a:t>Just click in the slide and add your details</a:t>
            </a:r>
          </a:p>
          <a:p>
            <a:pPr marL="699927" lvl="1" indent="-233309" defTabSz="933237">
              <a:buFont typeface="Arial" panose="020B0604020202020204" pitchFamily="34" charset="0"/>
              <a:buChar char="•"/>
            </a:pPr>
            <a:r>
              <a:rPr lang="en-US" baseline="0"/>
              <a:t>Feel free to add or subtract questions as needed.</a:t>
            </a:r>
          </a:p>
          <a:p>
            <a:pPr marL="699927" lvl="1" indent="-233309">
              <a:buFont typeface="Arial" panose="020B0604020202020204" pitchFamily="34" charset="0"/>
              <a:buChar char="•"/>
            </a:pPr>
            <a:r>
              <a:rPr lang="en-US" baseline="0"/>
              <a:t>We will edit and shape once we have you information </a:t>
            </a:r>
          </a:p>
          <a:p>
            <a:pPr marL="233309" indent="-233309">
              <a:buFont typeface="+mj-lt"/>
              <a:buAutoNum type="arabicPeriod"/>
            </a:pPr>
            <a:r>
              <a:rPr lang="en-US" baseline="0"/>
              <a:t>See this Company Career Exploration template as a starting point we will collaboratively develop and update as needed</a:t>
            </a:r>
          </a:p>
          <a:p>
            <a:pPr marL="690509" lvl="1" indent="-233309">
              <a:buFont typeface="Arial" panose="020B0604020202020204" pitchFamily="34" charset="0"/>
              <a:buChar char="•"/>
            </a:pPr>
            <a:r>
              <a:rPr lang="en-US" b="1" baseline="0">
                <a:solidFill>
                  <a:srgbClr val="C00000"/>
                </a:solidFill>
              </a:rPr>
              <a:t>Contact Cory Wright (585) 678-1265 or cory_wright@boces.Monroe.edu   If you have questions about this template or other items</a:t>
            </a:r>
          </a:p>
          <a:p>
            <a:pPr marL="233309" indent="-233309">
              <a:buFont typeface="+mj-lt"/>
              <a:buAutoNum type="arabicPeriod"/>
            </a:pPr>
            <a:r>
              <a:rPr lang="en-US" baseline="0"/>
              <a:t>This format will allow us to share your story in a variety of ways to best engage and inspire students</a:t>
            </a:r>
          </a:p>
          <a:p>
            <a:pPr marL="233309" indent="-233309">
              <a:buFont typeface="+mj-lt"/>
              <a:buAutoNum type="arabicPeriod"/>
            </a:pPr>
            <a:r>
              <a:rPr lang="en-US" baseline="0"/>
              <a:t>As always, we are open and flexible to new ideas and approaches</a:t>
            </a:r>
          </a:p>
          <a:p>
            <a:endParaRPr lang="en-US" baseline="0"/>
          </a:p>
          <a:p>
            <a:r>
              <a:rPr lang="en-US" baseline="0"/>
              <a:t>The MONROE ONE BOCES School to Career Service is focused on efficiently connecting the K12 Educational Community with regional organizations to strengthen education and our future workforce. Please reach out so see how we might support you.</a:t>
            </a:r>
          </a:p>
        </p:txBody>
      </p:sp>
      <p:sp>
        <p:nvSpPr>
          <p:cNvPr id="4" name="Slide Number Placeholder 3"/>
          <p:cNvSpPr>
            <a:spLocks noGrp="1"/>
          </p:cNvSpPr>
          <p:nvPr>
            <p:ph type="sldNum" sz="quarter" idx="10"/>
          </p:nvPr>
        </p:nvSpPr>
        <p:spPr/>
        <p:txBody>
          <a:bodyPr/>
          <a:lstStyle/>
          <a:p>
            <a:fld id="{77BDCDD2-A71C-4716-8FB9-9FAFF61F3DCA}" type="slidenum">
              <a:rPr lang="en-US" smtClean="0"/>
              <a:t>2</a:t>
            </a:fld>
            <a:endParaRPr lang="en-US"/>
          </a:p>
        </p:txBody>
      </p:sp>
    </p:spTree>
    <p:extLst>
      <p:ext uri="{BB962C8B-B14F-4D97-AF65-F5344CB8AC3E}">
        <p14:creationId xmlns:p14="http://schemas.microsoft.com/office/powerpoint/2010/main" val="239333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BDCDD2-A71C-4716-8FB9-9FAFF61F3DCA}" type="slidenum">
              <a:rPr lang="en-US" smtClean="0"/>
              <a:t>6</a:t>
            </a:fld>
            <a:endParaRPr lang="en-US"/>
          </a:p>
        </p:txBody>
      </p:sp>
    </p:spTree>
    <p:extLst>
      <p:ext uri="{BB962C8B-B14F-4D97-AF65-F5344CB8AC3E}">
        <p14:creationId xmlns:p14="http://schemas.microsoft.com/office/powerpoint/2010/main" val="325698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64C608-40B1-4030-A28D-5B74BC98ADCE}"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4981362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3247382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41046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98667431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5388089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37051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26219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90384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056745" y="112271"/>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056745" y="1758571"/>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Content Placeholder 10"/>
          <p:cNvSpPr>
            <a:spLocks noGrp="1"/>
          </p:cNvSpPr>
          <p:nvPr>
            <p:ph sz="quarter" idx="14"/>
          </p:nvPr>
        </p:nvSpPr>
        <p:spPr>
          <a:xfrm>
            <a:off x="201073" y="4884798"/>
            <a:ext cx="2730509" cy="194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5"/>
          </p:nvPr>
        </p:nvSpPr>
        <p:spPr>
          <a:xfrm>
            <a:off x="3067060" y="4875863"/>
            <a:ext cx="2764378" cy="19642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363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6955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9182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0254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smtClean="0"/>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47559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smtClean="0"/>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8604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30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3041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7705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64C608-40B1-4030-A28D-5B74BC98ADCE}" type="datetimeFigureOut">
              <a:rPr lang="en-US" smtClean="0"/>
              <a:t>2/10/2021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920153524"/>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video" Target="https://www.youtube.com/embed/1llD6HIwTGI?feature=oembed" TargetMode="External"/><Relationship Id="rId6" Type="http://schemas.openxmlformats.org/officeDocument/2006/relationships/image" Target="../media/image3.png"/><Relationship Id="rId5" Type="http://schemas.openxmlformats.org/officeDocument/2006/relationships/hyperlink" Target="https://youtu.be/1llD6HIwTGI"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hyperlink" Target="https://www.monroe.edu/schooltocareer" TargetMode="Externa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onroe.edu/schooltocareer"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www.monroe.edu/schooltocareer" TargetMode="External"/><Relationship Id="rId7" Type="http://schemas.openxmlformats.org/officeDocument/2006/relationships/hyperlink" Target="https://youtu.be/xUQ8WmyLkUw" TargetMode="External"/><Relationship Id="rId2" Type="http://schemas.openxmlformats.org/officeDocument/2006/relationships/slideLayout" Target="../slideLayouts/slideLayout4.xml"/><Relationship Id="rId1" Type="http://schemas.openxmlformats.org/officeDocument/2006/relationships/video" Target="https://www.youtube.com/embed/xUQ8WmyLkUw?feature=oembed" TargetMode="External"/><Relationship Id="rId6" Type="http://schemas.openxmlformats.org/officeDocument/2006/relationships/image" Target="../media/image8.jpeg"/><Relationship Id="rId5" Type="http://schemas.openxmlformats.org/officeDocument/2006/relationships/hyperlink" Target="https://explorehealthcareers.org/"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monroe.edu/schooltocareer"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monroe.edu/schooltocareer" TargetMode="Externa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ideo" Target="https://www.youtube.com/embed/ttFt0NXHhkE?feature=oembed" TargetMode="External"/><Relationship Id="rId6" Type="http://schemas.openxmlformats.org/officeDocument/2006/relationships/image" Target="../media/image10.jpeg"/><Relationship Id="rId5" Type="http://schemas.openxmlformats.org/officeDocument/2006/relationships/hyperlink" Target="https://www.genesee.edu/home/academics/programs/health/respcare/"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www.genesee.edu/home/academics/programs/health/respcare/" TargetMode="External"/><Relationship Id="rId3" Type="http://schemas.openxmlformats.org/officeDocument/2006/relationships/hyperlink" Target="http://www.nbrc.org" TargetMode="External"/><Relationship Id="rId7" Type="http://schemas.openxmlformats.org/officeDocument/2006/relationships/image" Target="../media/image6.png"/><Relationship Id="rId2" Type="http://schemas.openxmlformats.org/officeDocument/2006/relationships/hyperlink" Target="http://www.aarc.org" TargetMode="External"/><Relationship Id="rId1" Type="http://schemas.openxmlformats.org/officeDocument/2006/relationships/slideLayout" Target="../slideLayouts/slideLayout4.xml"/><Relationship Id="rId6" Type="http://schemas.openxmlformats.org/officeDocument/2006/relationships/hyperlink" Target="https://www.monroe.edu/schooltocareer" TargetMode="External"/><Relationship Id="rId5" Type="http://schemas.openxmlformats.org/officeDocument/2006/relationships/hyperlink" Target="https://explorehealthcareers.org/" TargetMode="External"/><Relationship Id="rId10" Type="http://schemas.openxmlformats.org/officeDocument/2006/relationships/hyperlink" Target="https://www.upstate.edu/community/services/respiratory.php" TargetMode="External"/><Relationship Id="rId4" Type="http://schemas.openxmlformats.org/officeDocument/2006/relationships/hyperlink" Target="http://www.nyssrc.org" TargetMode="External"/><Relationship Id="rId9" Type="http://schemas.openxmlformats.org/officeDocument/2006/relationships/hyperlink" Target="https://ecc.edu/client/programdetail.aspx?ID=40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pe&#10;&#10;Description automatically generated">
            <a:extLst>
              <a:ext uri="{FF2B5EF4-FFF2-40B4-BE49-F238E27FC236}">
                <a16:creationId xmlns:a16="http://schemas.microsoft.com/office/drawing/2014/main" id="{398074D0-CB54-4D83-9736-E47EA4041408}"/>
              </a:ext>
            </a:extLst>
          </p:cNvPr>
          <p:cNvPicPr>
            <a:picLocks noChangeAspect="1"/>
          </p:cNvPicPr>
          <p:nvPr/>
        </p:nvPicPr>
        <p:blipFill rotWithShape="1">
          <a:blip r:embed="rId2"/>
          <a:srcRect r="292" b="10989"/>
          <a:stretch/>
        </p:blipFill>
        <p:spPr>
          <a:xfrm>
            <a:off x="684363" y="234352"/>
            <a:ext cx="5489288" cy="65468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739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7890" y="112735"/>
            <a:ext cx="5826719" cy="1778722"/>
          </a:xfrm>
        </p:spPr>
        <p:txBody>
          <a:bodyPr/>
          <a:lstStyle/>
          <a:p>
            <a:r>
              <a:rPr lang="en-US" sz="4000"/>
              <a:t>Regional </a:t>
            </a:r>
            <a:br>
              <a:rPr lang="en-US" sz="4000"/>
            </a:br>
            <a:r>
              <a:rPr lang="en-US" sz="4000"/>
              <a:t>Career Exploration</a:t>
            </a:r>
            <a:br>
              <a:rPr lang="en-US" sz="4000"/>
            </a:br>
            <a:r>
              <a:rPr lang="en-US" sz="4000"/>
              <a:t>Snapshot</a:t>
            </a:r>
          </a:p>
        </p:txBody>
      </p:sp>
      <p:pic>
        <p:nvPicPr>
          <p:cNvPr id="8" name="Content Placeholder 7"/>
          <p:cNvPicPr>
            <a:picLocks noGrp="1" noChangeAspect="1"/>
          </p:cNvPicPr>
          <p:nvPr>
            <p:ph sz="quarter" idx="14"/>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97890" y="1457700"/>
            <a:ext cx="1517302" cy="682786"/>
          </a:xfrm>
        </p:spPr>
      </p:pic>
      <p:sp>
        <p:nvSpPr>
          <p:cNvPr id="5" name="Content Placeholder 4"/>
          <p:cNvSpPr>
            <a:spLocks noGrp="1"/>
          </p:cNvSpPr>
          <p:nvPr>
            <p:ph sz="quarter" idx="15"/>
          </p:nvPr>
        </p:nvSpPr>
        <p:spPr>
          <a:xfrm>
            <a:off x="4775205" y="6488668"/>
            <a:ext cx="3609320" cy="369332"/>
          </a:xfrm>
        </p:spPr>
        <p:txBody>
          <a:bodyPr vert="horz" lIns="91440" tIns="45720" rIns="91440" bIns="45720" rtlCol="0" anchor="t">
            <a:normAutofit/>
          </a:bodyPr>
          <a:lstStyle/>
          <a:p>
            <a:pPr marL="0" indent="0">
              <a:buNone/>
            </a:pPr>
            <a:r>
              <a:rPr lang="en-US" sz="1400">
                <a:ea typeface="+mn-lt"/>
                <a:cs typeface="+mn-lt"/>
                <a:hlinkClick r:id="rId5"/>
              </a:rPr>
              <a:t>https://youtu.be/1llD6HIwTGI</a:t>
            </a:r>
            <a:endParaRPr lang="en-US" sz="1400">
              <a:ea typeface="+mn-lt"/>
              <a:cs typeface="+mn-lt"/>
            </a:endParaRPr>
          </a:p>
          <a:p>
            <a:endParaRPr lang="en-US" sz="1400"/>
          </a:p>
          <a:p>
            <a:endParaRPr lang="en-US" sz="1400"/>
          </a:p>
          <a:p>
            <a:endParaRPr lang="en-US" sz="1400"/>
          </a:p>
          <a:p>
            <a:endParaRPr lang="en-US" sz="1400"/>
          </a:p>
          <a:p>
            <a:endParaRPr lang="en-US" sz="1400"/>
          </a:p>
        </p:txBody>
      </p:sp>
      <p:sp>
        <p:nvSpPr>
          <p:cNvPr id="6" name="Rectangle 5"/>
          <p:cNvSpPr/>
          <p:nvPr/>
        </p:nvSpPr>
        <p:spPr>
          <a:xfrm>
            <a:off x="0" y="2398851"/>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8859" y="2532885"/>
            <a:ext cx="8429572" cy="646331"/>
          </a:xfrm>
          <a:prstGeom prst="rect">
            <a:avLst/>
          </a:prstGeom>
          <a:noFill/>
          <a:ln>
            <a:solidFill>
              <a:schemeClr val="tx1"/>
            </a:solidFill>
          </a:ln>
        </p:spPr>
        <p:txBody>
          <a:bodyPr wrap="square" lIns="91440" tIns="45720" rIns="91440" bIns="45720" rtlCol="0" anchor="t">
            <a:spAutoFit/>
          </a:bodyPr>
          <a:lstStyle/>
          <a:p>
            <a:r>
              <a:rPr lang="en-US" sz="3600">
                <a:solidFill>
                  <a:schemeClr val="bg1"/>
                </a:solidFill>
              </a:rPr>
              <a:t>Respiratory Care Therapist Career</a:t>
            </a:r>
            <a:endParaRPr lang="en-US">
              <a:solidFill>
                <a:schemeClr val="bg1"/>
              </a:solidFill>
            </a:endParaRPr>
          </a:p>
        </p:txBody>
      </p:sp>
      <p:pic>
        <p:nvPicPr>
          <p:cNvPr id="9" name="Picture 8"/>
          <p:cNvPicPr>
            <a:picLocks noChangeAspect="1"/>
          </p:cNvPicPr>
          <p:nvPr/>
        </p:nvPicPr>
        <p:blipFill>
          <a:blip r:embed="rId6"/>
          <a:stretch>
            <a:fillRect/>
          </a:stretch>
        </p:blipFill>
        <p:spPr>
          <a:xfrm>
            <a:off x="997890" y="923125"/>
            <a:ext cx="378475" cy="597351"/>
          </a:xfrm>
          <a:prstGeom prst="rect">
            <a:avLst/>
          </a:prstGeom>
        </p:spPr>
      </p:pic>
      <p:sp>
        <p:nvSpPr>
          <p:cNvPr id="10" name="TextBox 9"/>
          <p:cNvSpPr txBox="1"/>
          <p:nvPr/>
        </p:nvSpPr>
        <p:spPr>
          <a:xfrm>
            <a:off x="2157744" y="1997521"/>
            <a:ext cx="714896" cy="276999"/>
          </a:xfrm>
          <a:prstGeom prst="rect">
            <a:avLst/>
          </a:prstGeom>
          <a:noFill/>
        </p:spPr>
        <p:txBody>
          <a:bodyPr wrap="square" rtlCol="0">
            <a:spAutoFit/>
          </a:bodyPr>
          <a:lstStyle/>
          <a:p>
            <a:r>
              <a:rPr lang="en-US" sz="1200" b="1">
                <a:solidFill>
                  <a:srgbClr val="2163AE"/>
                </a:solidFill>
              </a:rPr>
              <a:t>service</a:t>
            </a:r>
          </a:p>
        </p:txBody>
      </p:sp>
      <p:sp>
        <p:nvSpPr>
          <p:cNvPr id="16" name="Rectangle 15"/>
          <p:cNvSpPr/>
          <p:nvPr/>
        </p:nvSpPr>
        <p:spPr>
          <a:xfrm>
            <a:off x="0" y="-298299"/>
            <a:ext cx="9152966" cy="276999"/>
          </a:xfrm>
          <a:prstGeom prst="rect">
            <a:avLst/>
          </a:prstGeom>
        </p:spPr>
        <p:txBody>
          <a:bodyPr wrap="square">
            <a:spAutoFit/>
          </a:bodyPr>
          <a:lstStyle/>
          <a:p>
            <a:pPr marL="0" lvl="1"/>
            <a:r>
              <a:rPr lang="en-US" sz="1200">
                <a:solidFill>
                  <a:srgbClr val="C00000"/>
                </a:solidFill>
              </a:rPr>
              <a:t>Contact Cory Wright (585) 678-1265 or cory_wright@boces.Monroe.edu   If you have questions about this template or other items</a:t>
            </a:r>
          </a:p>
        </p:txBody>
      </p:sp>
      <p:pic>
        <p:nvPicPr>
          <p:cNvPr id="4" name="Picture 3">
            <a:extLst>
              <a:ext uri="{FF2B5EF4-FFF2-40B4-BE49-F238E27FC236}">
                <a16:creationId xmlns:a16="http://schemas.microsoft.com/office/drawing/2014/main" id="{ACF61933-0B13-471B-B986-E4631017A8F5}"/>
              </a:ext>
            </a:extLst>
          </p:cNvPr>
          <p:cNvPicPr>
            <a:picLocks noChangeAspect="1"/>
          </p:cNvPicPr>
          <p:nvPr/>
        </p:nvPicPr>
        <p:blipFill rotWithShape="1">
          <a:blip r:embed="rId7"/>
          <a:srcRect l="9360" t="13253" r="35782" b="21798"/>
          <a:stretch/>
        </p:blipFill>
        <p:spPr>
          <a:xfrm>
            <a:off x="369795" y="3952737"/>
            <a:ext cx="3575897" cy="2293264"/>
          </a:xfrm>
          <a:prstGeom prst="ellipse">
            <a:avLst/>
          </a:prstGeom>
        </p:spPr>
      </p:pic>
      <p:pic>
        <p:nvPicPr>
          <p:cNvPr id="12" name="Online Media 11" title="Being a Respiratory Therapist">
            <a:hlinkClick r:id="" action="ppaction://media"/>
            <a:extLst>
              <a:ext uri="{FF2B5EF4-FFF2-40B4-BE49-F238E27FC236}">
                <a16:creationId xmlns:a16="http://schemas.microsoft.com/office/drawing/2014/main" id="{E682C30B-9324-45B9-9D17-DBB56186A0C4}"/>
              </a:ext>
            </a:extLst>
          </p:cNvPr>
          <p:cNvPicPr>
            <a:picLocks noRot="1" noChangeAspect="1"/>
          </p:cNvPicPr>
          <p:nvPr>
            <a:videoFile r:link="rId1"/>
          </p:nvPr>
        </p:nvPicPr>
        <p:blipFill>
          <a:blip r:embed="rId8"/>
          <a:stretch>
            <a:fillRect/>
          </a:stretch>
        </p:blipFill>
        <p:spPr>
          <a:xfrm>
            <a:off x="4398614" y="3850884"/>
            <a:ext cx="4648142" cy="2626200"/>
          </a:xfrm>
          <a:prstGeom prst="rect">
            <a:avLst/>
          </a:prstGeom>
        </p:spPr>
      </p:pic>
      <p:sp>
        <p:nvSpPr>
          <p:cNvPr id="18" name="TextBox 17">
            <a:extLst>
              <a:ext uri="{FF2B5EF4-FFF2-40B4-BE49-F238E27FC236}">
                <a16:creationId xmlns:a16="http://schemas.microsoft.com/office/drawing/2014/main" id="{3E8956EF-91D0-4997-AEF4-285189BD03D1}"/>
              </a:ext>
            </a:extLst>
          </p:cNvPr>
          <p:cNvSpPr txBox="1"/>
          <p:nvPr/>
        </p:nvSpPr>
        <p:spPr>
          <a:xfrm>
            <a:off x="772657" y="3360084"/>
            <a:ext cx="6723776" cy="369332"/>
          </a:xfrm>
          <a:prstGeom prst="rect">
            <a:avLst/>
          </a:prstGeom>
          <a:noFill/>
        </p:spPr>
        <p:txBody>
          <a:bodyPr wrap="square">
            <a:spAutoFit/>
          </a:bodyPr>
          <a:lstStyle/>
          <a:p>
            <a:r>
              <a:rPr lang="en-US"/>
              <a:t>This 2-year degree opens the door to countless opportunities!</a:t>
            </a:r>
          </a:p>
        </p:txBody>
      </p:sp>
      <p:sp>
        <p:nvSpPr>
          <p:cNvPr id="13" name="Oval 12">
            <a:extLst>
              <a:ext uri="{FF2B5EF4-FFF2-40B4-BE49-F238E27FC236}">
                <a16:creationId xmlns:a16="http://schemas.microsoft.com/office/drawing/2014/main" id="{5F70FF06-5266-4F3B-A6F4-F075F01F22CB}"/>
              </a:ext>
            </a:extLst>
          </p:cNvPr>
          <p:cNvSpPr/>
          <p:nvPr/>
        </p:nvSpPr>
        <p:spPr>
          <a:xfrm>
            <a:off x="7579743" y="1720970"/>
            <a:ext cx="1466489" cy="14521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 name="TextBox 2">
            <a:extLst>
              <a:ext uri="{FF2B5EF4-FFF2-40B4-BE49-F238E27FC236}">
                <a16:creationId xmlns:a16="http://schemas.microsoft.com/office/drawing/2014/main" id="{6EAE2A4A-C15D-4CB2-AF75-C1DAEF86A2D1}"/>
              </a:ext>
            </a:extLst>
          </p:cNvPr>
          <p:cNvSpPr txBox="1"/>
          <p:nvPr/>
        </p:nvSpPr>
        <p:spPr>
          <a:xfrm>
            <a:off x="7700513" y="2294627"/>
            <a:ext cx="13342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rPr>
              <a:t>Healthcare</a:t>
            </a:r>
            <a:endParaRPr lang="en-US"/>
          </a:p>
        </p:txBody>
      </p:sp>
    </p:spTree>
    <p:extLst>
      <p:ext uri="{BB962C8B-B14F-4D97-AF65-F5344CB8AC3E}">
        <p14:creationId xmlns:p14="http://schemas.microsoft.com/office/powerpoint/2010/main" val="214747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1249"/>
            <a:ext cx="9144000" cy="4001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6413326" cy="601249"/>
          </a:xfrm>
        </p:spPr>
        <p:txBody>
          <a:bodyPr>
            <a:normAutofit fontScale="90000"/>
          </a:bodyPr>
          <a:lstStyle/>
          <a:p>
            <a:r>
              <a:rPr lang="en-US"/>
              <a:t>Respiratory Therapist</a:t>
            </a:r>
          </a:p>
        </p:txBody>
      </p:sp>
      <p:sp>
        <p:nvSpPr>
          <p:cNvPr id="6" name="TextBox 5"/>
          <p:cNvSpPr txBox="1"/>
          <p:nvPr/>
        </p:nvSpPr>
        <p:spPr>
          <a:xfrm>
            <a:off x="11605" y="601249"/>
            <a:ext cx="7020962" cy="400110"/>
          </a:xfrm>
          <a:prstGeom prst="rect">
            <a:avLst/>
          </a:prstGeom>
          <a:noFill/>
          <a:ln>
            <a:solidFill>
              <a:schemeClr val="tx1"/>
            </a:solidFill>
          </a:ln>
        </p:spPr>
        <p:txBody>
          <a:bodyPr wrap="square" lIns="91440" tIns="45720" rIns="91440" bIns="45720" rtlCol="0" anchor="t">
            <a:spAutoFit/>
          </a:bodyPr>
          <a:lstStyle/>
          <a:p>
            <a:pPr algn="ctr"/>
            <a:r>
              <a:rPr lang="en-US" sz="2000">
                <a:solidFill>
                  <a:schemeClr val="bg1"/>
                </a:solidFill>
                <a:latin typeface="Roboto"/>
              </a:rPr>
              <a:t>Common Duties</a:t>
            </a:r>
            <a:endParaRPr lang="en-US"/>
          </a:p>
        </p:txBody>
      </p:sp>
      <p:pic>
        <p:nvPicPr>
          <p:cNvPr id="10" name="Picture 9">
            <a:hlinkClick r:id="rId2"/>
          </p:cNvPr>
          <p:cNvPicPr>
            <a:picLocks noChangeAspect="1"/>
          </p:cNvPicPr>
          <p:nvPr/>
        </p:nvPicPr>
        <p:blipFill>
          <a:blip r:embed="rId3"/>
          <a:stretch>
            <a:fillRect/>
          </a:stretch>
        </p:blipFill>
        <p:spPr>
          <a:xfrm>
            <a:off x="8097568" y="5791200"/>
            <a:ext cx="991840" cy="995500"/>
          </a:xfrm>
          <a:prstGeom prst="rect">
            <a:avLst/>
          </a:prstGeom>
        </p:spPr>
      </p:pic>
      <p:graphicFrame>
        <p:nvGraphicFramePr>
          <p:cNvPr id="13" name="TextBox 10">
            <a:extLst>
              <a:ext uri="{FF2B5EF4-FFF2-40B4-BE49-F238E27FC236}">
                <a16:creationId xmlns:a16="http://schemas.microsoft.com/office/drawing/2014/main" id="{CA72E78E-1DD2-49BF-82F7-F453A313C6C3}"/>
              </a:ext>
            </a:extLst>
          </p:cNvPr>
          <p:cNvGraphicFramePr/>
          <p:nvPr>
            <p:extLst>
              <p:ext uri="{D42A27DB-BD31-4B8C-83A1-F6EECF244321}">
                <p14:modId xmlns:p14="http://schemas.microsoft.com/office/powerpoint/2010/main" val="3733055439"/>
              </p:ext>
            </p:extLst>
          </p:nvPr>
        </p:nvGraphicFramePr>
        <p:xfrm>
          <a:off x="543721" y="1486214"/>
          <a:ext cx="7553847" cy="4509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874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1249"/>
            <a:ext cx="9144000" cy="4001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6413326" cy="601249"/>
          </a:xfrm>
        </p:spPr>
        <p:txBody>
          <a:bodyPr>
            <a:normAutofit fontScale="90000"/>
          </a:bodyPr>
          <a:lstStyle/>
          <a:p>
            <a:r>
              <a:rPr lang="en-US"/>
              <a:t>Respiratory Care Therapist</a:t>
            </a:r>
          </a:p>
        </p:txBody>
      </p:sp>
      <p:sp>
        <p:nvSpPr>
          <p:cNvPr id="6" name="TextBox 5"/>
          <p:cNvSpPr txBox="1"/>
          <p:nvPr/>
        </p:nvSpPr>
        <p:spPr>
          <a:xfrm>
            <a:off x="11605" y="601249"/>
            <a:ext cx="7020962" cy="400110"/>
          </a:xfrm>
          <a:prstGeom prst="rect">
            <a:avLst/>
          </a:prstGeom>
          <a:noFill/>
          <a:ln>
            <a:solidFill>
              <a:schemeClr val="tx1"/>
            </a:solidFill>
          </a:ln>
        </p:spPr>
        <p:txBody>
          <a:bodyPr wrap="square" lIns="91440" tIns="45720" rIns="91440" bIns="45720" rtlCol="0" anchor="t">
            <a:spAutoFit/>
          </a:bodyPr>
          <a:lstStyle/>
          <a:p>
            <a:pPr algn="ctr"/>
            <a:r>
              <a:rPr lang="en-US" sz="2000">
                <a:solidFill>
                  <a:schemeClr val="bg1"/>
                </a:solidFill>
                <a:latin typeface="Roboto"/>
              </a:rPr>
              <a:t>A day in the life.</a:t>
            </a:r>
            <a:endParaRPr lang="en-US"/>
          </a:p>
        </p:txBody>
      </p:sp>
      <p:pic>
        <p:nvPicPr>
          <p:cNvPr id="10" name="Picture 9">
            <a:hlinkClick r:id="rId2"/>
          </p:cNvPr>
          <p:cNvPicPr>
            <a:picLocks noChangeAspect="1"/>
          </p:cNvPicPr>
          <p:nvPr/>
        </p:nvPicPr>
        <p:blipFill>
          <a:blip r:embed="rId3"/>
          <a:stretch>
            <a:fillRect/>
          </a:stretch>
        </p:blipFill>
        <p:spPr>
          <a:xfrm>
            <a:off x="8097568" y="5791200"/>
            <a:ext cx="991840" cy="995500"/>
          </a:xfrm>
          <a:prstGeom prst="rect">
            <a:avLst/>
          </a:prstGeom>
        </p:spPr>
      </p:pic>
      <p:sp>
        <p:nvSpPr>
          <p:cNvPr id="11" name="TextBox 10">
            <a:extLst>
              <a:ext uri="{FF2B5EF4-FFF2-40B4-BE49-F238E27FC236}">
                <a16:creationId xmlns:a16="http://schemas.microsoft.com/office/drawing/2014/main" id="{2271666B-9188-4CD9-A519-24D14170DC32}"/>
              </a:ext>
            </a:extLst>
          </p:cNvPr>
          <p:cNvSpPr txBox="1"/>
          <p:nvPr/>
        </p:nvSpPr>
        <p:spPr>
          <a:xfrm>
            <a:off x="327507" y="1142533"/>
            <a:ext cx="7168742" cy="5755422"/>
          </a:xfrm>
          <a:prstGeom prst="rect">
            <a:avLst/>
          </a:prstGeom>
          <a:noFill/>
        </p:spPr>
        <p:txBody>
          <a:bodyPr wrap="square" lIns="91440" tIns="45720" rIns="91440" bIns="45720" anchor="t">
            <a:spAutoFit/>
          </a:bodyPr>
          <a:lstStyle/>
          <a:p>
            <a:pPr>
              <a:buClr>
                <a:srgbClr val="2163AE"/>
              </a:buClr>
            </a:pPr>
            <a:r>
              <a:rPr lang="en-US" sz="2000" b="1">
                <a:ea typeface="+mn-lt"/>
                <a:cs typeface="+mn-lt"/>
              </a:rPr>
              <a:t>What does a work day look like for this role?</a:t>
            </a:r>
            <a:endParaRPr lang="en-US" sz="2000" b="1">
              <a:solidFill>
                <a:srgbClr val="404040"/>
              </a:solidFill>
              <a:latin typeface="Roboto"/>
            </a:endParaRPr>
          </a:p>
          <a:p>
            <a:pPr>
              <a:buClr>
                <a:srgbClr val="2163AE"/>
              </a:buClr>
              <a:buFont typeface="Arial" panose="05000000000000000000" pitchFamily="2" charset="2"/>
              <a:buChar char="•"/>
            </a:pPr>
            <a:r>
              <a:rPr lang="en-US" sz="1600">
                <a:ea typeface="+mn-lt"/>
                <a:cs typeface="+mn-lt"/>
              </a:rPr>
              <a:t> Getting report from your fellow RT, rounding with the </a:t>
            </a:r>
            <a:br>
              <a:rPr lang="en-US" sz="1600">
                <a:ea typeface="+mn-lt"/>
                <a:cs typeface="+mn-lt"/>
              </a:rPr>
            </a:br>
            <a:r>
              <a:rPr lang="en-US" sz="1600">
                <a:ea typeface="+mn-lt"/>
                <a:cs typeface="+mn-lt"/>
              </a:rPr>
              <a:t>healthcare team on your patients. Taking care of your </a:t>
            </a:r>
            <a:br>
              <a:rPr lang="en-US" sz="1600">
                <a:ea typeface="+mn-lt"/>
                <a:cs typeface="+mn-lt"/>
              </a:rPr>
            </a:br>
            <a:r>
              <a:rPr lang="en-US" sz="1600">
                <a:ea typeface="+mn-lt"/>
                <a:cs typeface="+mn-lt"/>
              </a:rPr>
              <a:t>patients, managing their ventilators, giving them breathing</a:t>
            </a:r>
            <a:br>
              <a:rPr lang="en-US" sz="1600">
                <a:ea typeface="+mn-lt"/>
                <a:cs typeface="+mn-lt"/>
              </a:rPr>
            </a:br>
            <a:r>
              <a:rPr lang="en-US" sz="1600">
                <a:ea typeface="+mn-lt"/>
                <a:cs typeface="+mn-lt"/>
              </a:rPr>
              <a:t>treatments, coaching them with breathing exercises. </a:t>
            </a:r>
            <a:br>
              <a:rPr lang="en-US">
                <a:ea typeface="+mn-lt"/>
                <a:cs typeface="+mn-lt"/>
              </a:rPr>
            </a:br>
            <a:r>
              <a:rPr lang="en-US">
                <a:ea typeface="+mn-lt"/>
                <a:cs typeface="+mn-lt"/>
              </a:rPr>
              <a:t> </a:t>
            </a:r>
            <a:endParaRPr lang="en-US" sz="1400"/>
          </a:p>
          <a:p>
            <a:pPr>
              <a:buClr>
                <a:srgbClr val="2163AE"/>
              </a:buClr>
            </a:pPr>
            <a:r>
              <a:rPr lang="en-US" sz="2000" b="1">
                <a:ea typeface="+mn-lt"/>
                <a:cs typeface="+mn-lt"/>
              </a:rPr>
              <a:t>Primary work task/activities/skills? </a:t>
            </a:r>
            <a:endParaRPr lang="en-US" sz="2000" b="1"/>
          </a:p>
          <a:p>
            <a:pPr>
              <a:buClr>
                <a:srgbClr val="2163AE"/>
              </a:buClr>
              <a:buFont typeface="Arial" panose="05000000000000000000" pitchFamily="2" charset="2"/>
              <a:buChar char="•"/>
            </a:pPr>
            <a:r>
              <a:rPr lang="en-US" sz="1600">
                <a:ea typeface="+mn-lt"/>
                <a:cs typeface="+mn-lt"/>
              </a:rPr>
              <a:t> We work every day to help our patients get better. We teach them the techniques to stay well . It is so satisfying to see our patients go home !</a:t>
            </a:r>
            <a:br>
              <a:rPr lang="en-US">
                <a:ea typeface="+mn-lt"/>
                <a:cs typeface="+mn-lt"/>
              </a:rPr>
            </a:br>
            <a:r>
              <a:rPr lang="en-US">
                <a:ea typeface="+mn-lt"/>
                <a:cs typeface="+mn-lt"/>
              </a:rPr>
              <a:t> </a:t>
            </a:r>
            <a:endParaRPr lang="en-US" sz="1400"/>
          </a:p>
          <a:p>
            <a:pPr>
              <a:buClr>
                <a:srgbClr val="2163AE"/>
              </a:buClr>
            </a:pPr>
            <a:r>
              <a:rPr lang="en-US" sz="2000" b="1">
                <a:ea typeface="+mn-lt"/>
                <a:cs typeface="+mn-lt"/>
              </a:rPr>
              <a:t>Dress code or required equipment for workers? </a:t>
            </a:r>
            <a:endParaRPr lang="en-US" sz="2000" b="1"/>
          </a:p>
          <a:p>
            <a:pPr>
              <a:buClr>
                <a:srgbClr val="2163AE"/>
              </a:buClr>
              <a:buFont typeface="Arial" panose="05000000000000000000" pitchFamily="2" charset="2"/>
              <a:buChar char="•"/>
            </a:pPr>
            <a:r>
              <a:rPr lang="en-US" sz="1600">
                <a:ea typeface="+mn-lt"/>
                <a:cs typeface="+mn-lt"/>
              </a:rPr>
              <a:t> Most of the time you get to wear scrubs to work.  Along with your ID badge and most comfortable sneakers or clogs.  </a:t>
            </a:r>
            <a:endParaRPr lang="en-US" sz="2000" b="1">
              <a:ea typeface="+mn-lt"/>
              <a:cs typeface="+mn-lt"/>
            </a:endParaRPr>
          </a:p>
          <a:p>
            <a:pPr>
              <a:buClr>
                <a:srgbClr val="2163AE"/>
              </a:buClr>
              <a:buFont typeface="Arial" panose="05000000000000000000" pitchFamily="2" charset="2"/>
              <a:buChar char="•"/>
            </a:pPr>
            <a:endParaRPr lang="en-US" sz="2000" b="1">
              <a:ea typeface="+mn-lt"/>
              <a:cs typeface="+mn-lt"/>
            </a:endParaRPr>
          </a:p>
          <a:p>
            <a:pPr>
              <a:buClr>
                <a:srgbClr val="2163AE"/>
              </a:buClr>
            </a:pPr>
            <a:r>
              <a:rPr lang="en-US" sz="2000" b="1">
                <a:ea typeface="+mn-lt"/>
                <a:cs typeface="+mn-lt"/>
              </a:rPr>
              <a:t>Typical hours, Work Shift options and overtime? </a:t>
            </a:r>
            <a:endParaRPr lang="en-US" sz="2000" b="1"/>
          </a:p>
          <a:p>
            <a:pPr>
              <a:buClr>
                <a:srgbClr val="2163AE"/>
              </a:buClr>
              <a:buFont typeface="Arial" panose="05000000000000000000" pitchFamily="2" charset="2"/>
              <a:buChar char="•"/>
            </a:pPr>
            <a:r>
              <a:rPr lang="en-US" sz="1600">
                <a:ea typeface="+mn-lt"/>
                <a:cs typeface="+mn-lt"/>
              </a:rPr>
              <a:t> Shifts can be 7a-7p, 7a-3p, 3p-11p, 7p-7a. Any day of the week. There is A LOT of overtime available right now due to COVID 19. </a:t>
            </a:r>
            <a:br>
              <a:rPr lang="en-US">
                <a:ea typeface="+mn-lt"/>
                <a:cs typeface="+mn-lt"/>
              </a:rPr>
            </a:br>
            <a:endParaRPr lang="en-US" sz="2000" b="1">
              <a:ea typeface="+mn-lt"/>
              <a:cs typeface="+mn-lt"/>
            </a:endParaRPr>
          </a:p>
          <a:p>
            <a:pPr>
              <a:buClr>
                <a:srgbClr val="2163AE"/>
              </a:buClr>
            </a:pPr>
            <a:r>
              <a:rPr lang="en-US" sz="2000" b="1">
                <a:ea typeface="+mn-lt"/>
                <a:cs typeface="+mn-lt"/>
              </a:rPr>
              <a:t>What training do you offer for this job/role? </a:t>
            </a:r>
            <a:endParaRPr lang="en-US" sz="2000" b="1"/>
          </a:p>
          <a:p>
            <a:pPr>
              <a:buClr>
                <a:srgbClr val="2163AE"/>
              </a:buClr>
              <a:buFont typeface="Arial" panose="05000000000000000000" pitchFamily="2" charset="2"/>
              <a:buChar char="•"/>
            </a:pPr>
            <a:r>
              <a:rPr lang="en-US" sz="1600">
                <a:ea typeface="+mn-lt"/>
                <a:cs typeface="+mn-lt"/>
              </a:rPr>
              <a:t> 2yr and 4yr degree programs with certification test. You will be ready to work at any hospital in the area . Recently, 100% job placement</a:t>
            </a:r>
            <a:endParaRPr lang="en-US" sz="1600"/>
          </a:p>
        </p:txBody>
      </p:sp>
      <p:pic>
        <p:nvPicPr>
          <p:cNvPr id="3" name="Picture 3" descr="A group of people in a room&#10;&#10;Description automatically generated">
            <a:extLst>
              <a:ext uri="{FF2B5EF4-FFF2-40B4-BE49-F238E27FC236}">
                <a16:creationId xmlns:a16="http://schemas.microsoft.com/office/drawing/2014/main" id="{AAC8C078-9A04-4A9E-B744-3621F0017842}"/>
              </a:ext>
            </a:extLst>
          </p:cNvPr>
          <p:cNvPicPr>
            <a:picLocks noChangeAspect="1"/>
          </p:cNvPicPr>
          <p:nvPr/>
        </p:nvPicPr>
        <p:blipFill>
          <a:blip r:embed="rId4"/>
          <a:stretch>
            <a:fillRect/>
          </a:stretch>
        </p:blipFill>
        <p:spPr>
          <a:xfrm>
            <a:off x="6061494" y="235444"/>
            <a:ext cx="2944483" cy="1944507"/>
          </a:xfrm>
          <a:prstGeom prst="rect">
            <a:avLst/>
          </a:prstGeom>
        </p:spPr>
      </p:pic>
    </p:spTree>
    <p:extLst>
      <p:ext uri="{BB962C8B-B14F-4D97-AF65-F5344CB8AC3E}">
        <p14:creationId xmlns:p14="http://schemas.microsoft.com/office/powerpoint/2010/main" val="3427566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6787546" cy="1320800"/>
          </a:xfrm>
        </p:spPr>
        <p:txBody>
          <a:bodyPr>
            <a:normAutofit fontScale="90000"/>
          </a:bodyPr>
          <a:lstStyle/>
          <a:p>
            <a:r>
              <a:rPr lang="en-US">
                <a:solidFill>
                  <a:srgbClr val="3375A3"/>
                </a:solidFill>
                <a:latin typeface="Roboto"/>
              </a:rPr>
              <a:t>Respiratory Therapy is provided in nearly all health care venues</a:t>
            </a:r>
            <a:br>
              <a:rPr lang="en-US">
                <a:solidFill>
                  <a:srgbClr val="404040"/>
                </a:solidFill>
                <a:latin typeface="Roboto"/>
              </a:rPr>
            </a:br>
            <a:r>
              <a:rPr lang="en-US">
                <a:solidFill>
                  <a:srgbClr val="404040"/>
                </a:solidFill>
                <a:latin typeface="Roboto"/>
              </a:rPr>
              <a:t> </a:t>
            </a:r>
            <a:endParaRPr lang="en-US"/>
          </a:p>
        </p:txBody>
      </p:sp>
      <p:sp>
        <p:nvSpPr>
          <p:cNvPr id="3" name="Content Placeholder 2"/>
          <p:cNvSpPr>
            <a:spLocks noGrp="1"/>
          </p:cNvSpPr>
          <p:nvPr>
            <p:ph sz="half" idx="1"/>
          </p:nvPr>
        </p:nvSpPr>
        <p:spPr>
          <a:xfrm>
            <a:off x="236365" y="1550635"/>
            <a:ext cx="3818499" cy="4527752"/>
          </a:xfrm>
        </p:spPr>
        <p:txBody>
          <a:bodyPr vert="horz" lIns="91440" tIns="45720" rIns="91440" bIns="45720" rtlCol="0" anchor="t">
            <a:normAutofit/>
          </a:bodyPr>
          <a:lstStyle/>
          <a:p>
            <a:pPr marL="233045" indent="-233045" algn="l">
              <a:spcBef>
                <a:spcPts val="1300"/>
              </a:spcBef>
              <a:buFont typeface="Arial" panose="020B0604020202020204" pitchFamily="34" charset="0"/>
              <a:buChar char="•"/>
            </a:pPr>
            <a:r>
              <a:rPr lang="en-US" sz="2000" b="0" i="0">
                <a:solidFill>
                  <a:srgbClr val="404040"/>
                </a:solidFill>
                <a:effectLst/>
                <a:latin typeface="Roboto"/>
              </a:rPr>
              <a:t>Acute care hospitals </a:t>
            </a:r>
            <a:r>
              <a:rPr lang="en-US" sz="1600" b="0" i="0">
                <a:solidFill>
                  <a:srgbClr val="404040"/>
                </a:solidFill>
                <a:effectLst/>
                <a:latin typeface="Roboto"/>
              </a:rPr>
              <a:t>(where about 75% of respiratory therapists are employed)</a:t>
            </a:r>
            <a:endParaRPr lang="en-US"/>
          </a:p>
          <a:p>
            <a:pPr marL="233045" indent="-233045" algn="l">
              <a:spcBef>
                <a:spcPts val="1300"/>
              </a:spcBef>
              <a:buFont typeface="Arial" panose="020B0604020202020204" pitchFamily="34" charset="0"/>
              <a:buChar char="•"/>
            </a:pPr>
            <a:r>
              <a:rPr lang="en-US" sz="2000" b="0" i="0">
                <a:solidFill>
                  <a:srgbClr val="404040"/>
                </a:solidFill>
                <a:effectLst/>
                <a:latin typeface="Roboto"/>
              </a:rPr>
              <a:t>Diagnostic laboratories</a:t>
            </a:r>
          </a:p>
          <a:p>
            <a:pPr marL="233045" indent="-233045" algn="l">
              <a:spcBef>
                <a:spcPts val="1300"/>
              </a:spcBef>
              <a:buFont typeface="Arial" panose="020B0604020202020204" pitchFamily="34" charset="0"/>
              <a:buChar char="•"/>
            </a:pPr>
            <a:r>
              <a:rPr lang="en-US" sz="2000" b="0" i="0">
                <a:solidFill>
                  <a:srgbClr val="404040"/>
                </a:solidFill>
                <a:effectLst/>
                <a:latin typeface="Roboto"/>
              </a:rPr>
              <a:t>Sleep disorder centers</a:t>
            </a:r>
          </a:p>
          <a:p>
            <a:pPr marL="166370" indent="-166370">
              <a:spcBef>
                <a:spcPts val="1300"/>
              </a:spcBef>
              <a:buFont typeface="Arial" panose="020B0604020202020204" pitchFamily="34" charset="0"/>
              <a:buChar char="•"/>
            </a:pPr>
            <a:r>
              <a:rPr lang="en-US" sz="2000" b="0" i="0">
                <a:solidFill>
                  <a:srgbClr val="404040"/>
                </a:solidFill>
                <a:effectLst/>
                <a:latin typeface="Roboto"/>
              </a:rPr>
              <a:t>Rehabilitation, long-term acute care and skilled nursing </a:t>
            </a:r>
            <a:r>
              <a:rPr lang="en-US" sz="2000">
                <a:solidFill>
                  <a:srgbClr val="404040"/>
                </a:solidFill>
                <a:latin typeface="Roboto"/>
              </a:rPr>
              <a:t>facilities</a:t>
            </a:r>
          </a:p>
          <a:p>
            <a:pPr marL="166370" indent="-166370">
              <a:spcBef>
                <a:spcPts val="1300"/>
              </a:spcBef>
              <a:buFont typeface="Arial" panose="020B0604020202020204" pitchFamily="34" charset="0"/>
              <a:buChar char="•"/>
            </a:pPr>
            <a:r>
              <a:rPr lang="en-US" sz="2000">
                <a:solidFill>
                  <a:srgbClr val="404040"/>
                </a:solidFill>
                <a:latin typeface="Roboto"/>
              </a:rPr>
              <a:t>Patients’ homes</a:t>
            </a:r>
          </a:p>
          <a:p>
            <a:pPr marL="166370" indent="-166370">
              <a:spcBef>
                <a:spcPts val="1300"/>
              </a:spcBef>
              <a:buFont typeface="Arial" panose="020B0604020202020204" pitchFamily="34" charset="0"/>
              <a:buChar char="•"/>
            </a:pPr>
            <a:r>
              <a:rPr lang="en-US" sz="2000">
                <a:solidFill>
                  <a:srgbClr val="404040"/>
                </a:solidFill>
                <a:latin typeface="Roboto"/>
              </a:rPr>
              <a:t>Patient transport systems</a:t>
            </a:r>
          </a:p>
          <a:p>
            <a:pPr marL="166370" indent="-166370">
              <a:spcBef>
                <a:spcPts val="1300"/>
              </a:spcBef>
              <a:buFont typeface="Arial" panose="020B0604020202020204" pitchFamily="34" charset="0"/>
              <a:buChar char="•"/>
            </a:pPr>
            <a:r>
              <a:rPr lang="en-US" sz="2000">
                <a:solidFill>
                  <a:srgbClr val="404040"/>
                </a:solidFill>
                <a:latin typeface="Roboto"/>
              </a:rPr>
              <a:t>Physicians’ offices</a:t>
            </a:r>
          </a:p>
          <a:p>
            <a:pPr marL="233045" indent="-233045" algn="l">
              <a:buFont typeface="Arial" panose="020B0604020202020204" pitchFamily="34" charset="0"/>
              <a:buChar char="•"/>
            </a:pPr>
            <a:endParaRPr lang="en-US" sz="2000" b="0" i="0">
              <a:solidFill>
                <a:srgbClr val="404040"/>
              </a:solidFill>
              <a:effectLst/>
              <a:latin typeface="Roboto"/>
            </a:endParaRPr>
          </a:p>
        </p:txBody>
      </p:sp>
      <p:sp>
        <p:nvSpPr>
          <p:cNvPr id="4" name="Content Placeholder 3"/>
          <p:cNvSpPr>
            <a:spLocks noGrp="1"/>
          </p:cNvSpPr>
          <p:nvPr>
            <p:ph sz="half" idx="2"/>
          </p:nvPr>
        </p:nvSpPr>
        <p:spPr>
          <a:xfrm>
            <a:off x="4337146" y="4102101"/>
            <a:ext cx="3387179" cy="1581725"/>
          </a:xfrm>
        </p:spPr>
        <p:txBody>
          <a:bodyPr>
            <a:normAutofit/>
          </a:bodyPr>
          <a:lstStyle/>
          <a:p>
            <a:pPr marL="166688" indent="-166688" algn="l">
              <a:buFont typeface="Arial" panose="020B0604020202020204" pitchFamily="34" charset="0"/>
              <a:buChar char="•"/>
            </a:pPr>
            <a:r>
              <a:rPr lang="en-US" b="0" i="0">
                <a:solidFill>
                  <a:srgbClr val="404040"/>
                </a:solidFill>
                <a:effectLst/>
                <a:latin typeface="Roboto"/>
              </a:rPr>
              <a:t>Convalescent and retirement centers</a:t>
            </a:r>
          </a:p>
          <a:p>
            <a:pPr marL="166688" indent="-166688" algn="l">
              <a:buFont typeface="Arial" panose="020B0604020202020204" pitchFamily="34" charset="0"/>
              <a:buChar char="•"/>
            </a:pPr>
            <a:r>
              <a:rPr lang="en-US" b="0" i="0">
                <a:solidFill>
                  <a:srgbClr val="404040"/>
                </a:solidFill>
                <a:effectLst/>
                <a:latin typeface="Roboto"/>
              </a:rPr>
              <a:t>Educational institutions</a:t>
            </a:r>
          </a:p>
          <a:p>
            <a:pPr marL="166688" indent="-166688" algn="l">
              <a:buFont typeface="Arial" panose="020B0604020202020204" pitchFamily="34" charset="0"/>
              <a:buChar char="•"/>
            </a:pPr>
            <a:r>
              <a:rPr lang="en-US" b="0" i="0">
                <a:solidFill>
                  <a:srgbClr val="404040"/>
                </a:solidFill>
                <a:effectLst/>
                <a:latin typeface="Roboto"/>
              </a:rPr>
              <a:t>Wellness centers</a:t>
            </a:r>
            <a:endParaRPr lang="en-US"/>
          </a:p>
        </p:txBody>
      </p:sp>
      <p:pic>
        <p:nvPicPr>
          <p:cNvPr id="7" name="Picture 6">
            <a:hlinkClick r:id="rId3"/>
          </p:cNvPr>
          <p:cNvPicPr>
            <a:picLocks noChangeAspect="1"/>
          </p:cNvPicPr>
          <p:nvPr/>
        </p:nvPicPr>
        <p:blipFill>
          <a:blip r:embed="rId4"/>
          <a:stretch>
            <a:fillRect/>
          </a:stretch>
        </p:blipFill>
        <p:spPr>
          <a:xfrm>
            <a:off x="8097568" y="5791200"/>
            <a:ext cx="991840" cy="995500"/>
          </a:xfrm>
          <a:prstGeom prst="rect">
            <a:avLst/>
          </a:prstGeom>
        </p:spPr>
      </p:pic>
      <p:sp>
        <p:nvSpPr>
          <p:cNvPr id="8" name="TextBox 7">
            <a:extLst>
              <a:ext uri="{FF2B5EF4-FFF2-40B4-BE49-F238E27FC236}">
                <a16:creationId xmlns:a16="http://schemas.microsoft.com/office/drawing/2014/main" id="{D918ACD2-3B88-4F21-889C-BD4F9E070650}"/>
              </a:ext>
            </a:extLst>
          </p:cNvPr>
          <p:cNvSpPr txBox="1"/>
          <p:nvPr/>
        </p:nvSpPr>
        <p:spPr>
          <a:xfrm>
            <a:off x="499678" y="6403969"/>
            <a:ext cx="4596938" cy="369332"/>
          </a:xfrm>
          <a:prstGeom prst="rect">
            <a:avLst/>
          </a:prstGeom>
          <a:noFill/>
        </p:spPr>
        <p:txBody>
          <a:bodyPr wrap="square" lIns="91440" tIns="45720" rIns="91440" bIns="45720" anchor="t">
            <a:spAutoFit/>
          </a:bodyPr>
          <a:lstStyle/>
          <a:p>
            <a:r>
              <a:rPr lang="en-US">
                <a:hlinkClick r:id="rId5"/>
              </a:rPr>
              <a:t>https://explorehealthcareers.org/</a:t>
            </a:r>
            <a:r>
              <a:rPr lang="en-US"/>
              <a:t> </a:t>
            </a:r>
          </a:p>
        </p:txBody>
      </p:sp>
      <p:pic>
        <p:nvPicPr>
          <p:cNvPr id="5" name="Online Media 4" title="Be An RT - It's A Solid Career">
            <a:hlinkClick r:id="" action="ppaction://media"/>
            <a:extLst>
              <a:ext uri="{FF2B5EF4-FFF2-40B4-BE49-F238E27FC236}">
                <a16:creationId xmlns:a16="http://schemas.microsoft.com/office/drawing/2014/main" id="{7238AD55-0ED4-46D2-A3C1-4940A14B80EF}"/>
              </a:ext>
            </a:extLst>
          </p:cNvPr>
          <p:cNvPicPr>
            <a:picLocks noRot="1" noChangeAspect="1"/>
          </p:cNvPicPr>
          <p:nvPr>
            <a:videoFile r:link="rId1"/>
          </p:nvPr>
        </p:nvPicPr>
        <p:blipFill>
          <a:blip r:embed="rId6"/>
          <a:stretch>
            <a:fillRect/>
          </a:stretch>
        </p:blipFill>
        <p:spPr>
          <a:xfrm>
            <a:off x="4370319" y="1257364"/>
            <a:ext cx="3953459" cy="2465108"/>
          </a:xfrm>
          <a:prstGeom prst="rect">
            <a:avLst/>
          </a:prstGeom>
        </p:spPr>
      </p:pic>
      <p:sp>
        <p:nvSpPr>
          <p:cNvPr id="9" name="TextBox 8">
            <a:extLst>
              <a:ext uri="{FF2B5EF4-FFF2-40B4-BE49-F238E27FC236}">
                <a16:creationId xmlns:a16="http://schemas.microsoft.com/office/drawing/2014/main" id="{164392E7-B938-462E-B9BA-5764064FB361}"/>
              </a:ext>
            </a:extLst>
          </p:cNvPr>
          <p:cNvSpPr txBox="1"/>
          <p:nvPr/>
        </p:nvSpPr>
        <p:spPr>
          <a:xfrm>
            <a:off x="4572000" y="3732769"/>
            <a:ext cx="3219816" cy="276999"/>
          </a:xfrm>
          <a:prstGeom prst="rect">
            <a:avLst/>
          </a:prstGeom>
          <a:noFill/>
        </p:spPr>
        <p:txBody>
          <a:bodyPr wrap="square">
            <a:spAutoFit/>
          </a:bodyPr>
          <a:lstStyle/>
          <a:p>
            <a:r>
              <a:rPr lang="en-US" sz="1200">
                <a:ea typeface="+mn-lt"/>
                <a:cs typeface="+mn-lt"/>
                <a:hlinkClick r:id="rId7"/>
              </a:rPr>
              <a:t>https://youtu.be/xUQ8WmyLkUw</a:t>
            </a:r>
            <a:endParaRPr lang="en-US" sz="1200"/>
          </a:p>
        </p:txBody>
      </p:sp>
    </p:spTree>
    <p:extLst>
      <p:ext uri="{BB962C8B-B14F-4D97-AF65-F5344CB8AC3E}">
        <p14:creationId xmlns:p14="http://schemas.microsoft.com/office/powerpoint/2010/main" val="202679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67814" cy="793314"/>
          </a:xfrm>
        </p:spPr>
        <p:txBody>
          <a:bodyPr>
            <a:normAutofit/>
          </a:bodyPr>
          <a:lstStyle/>
          <a:p>
            <a:r>
              <a:rPr lang="en-US" sz="3200"/>
              <a:t>Career </a:t>
            </a:r>
            <a:r>
              <a:rPr lang="en-US" sz="3200">
                <a:solidFill>
                  <a:schemeClr val="bg1">
                    <a:lumMod val="50000"/>
                  </a:schemeClr>
                </a:solidFill>
              </a:rPr>
              <a:t>entry-point</a:t>
            </a:r>
            <a:r>
              <a:rPr lang="en-US" sz="3200"/>
              <a:t> Opportunities</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605562859"/>
              </p:ext>
            </p:extLst>
          </p:nvPr>
        </p:nvGraphicFramePr>
        <p:xfrm>
          <a:off x="343257" y="1268208"/>
          <a:ext cx="8362924" cy="1993109"/>
        </p:xfrm>
        <a:graphic>
          <a:graphicData uri="http://schemas.openxmlformats.org/drawingml/2006/table">
            <a:tbl>
              <a:tblPr firstRow="1" bandRow="1">
                <a:tableStyleId>{5C22544A-7EE6-4342-B048-85BDC9FD1C3A}</a:tableStyleId>
              </a:tblPr>
              <a:tblGrid>
                <a:gridCol w="1498768">
                  <a:extLst>
                    <a:ext uri="{9D8B030D-6E8A-4147-A177-3AD203B41FA5}">
                      <a16:colId xmlns:a16="http://schemas.microsoft.com/office/drawing/2014/main" val="4272813810"/>
                    </a:ext>
                  </a:extLst>
                </a:gridCol>
                <a:gridCol w="2210299">
                  <a:extLst>
                    <a:ext uri="{9D8B030D-6E8A-4147-A177-3AD203B41FA5}">
                      <a16:colId xmlns:a16="http://schemas.microsoft.com/office/drawing/2014/main" val="140089350"/>
                    </a:ext>
                  </a:extLst>
                </a:gridCol>
                <a:gridCol w="2240580">
                  <a:extLst>
                    <a:ext uri="{9D8B030D-6E8A-4147-A177-3AD203B41FA5}">
                      <a16:colId xmlns:a16="http://schemas.microsoft.com/office/drawing/2014/main" val="235973687"/>
                    </a:ext>
                  </a:extLst>
                </a:gridCol>
                <a:gridCol w="2413277">
                  <a:extLst>
                    <a:ext uri="{9D8B030D-6E8A-4147-A177-3AD203B41FA5}">
                      <a16:colId xmlns:a16="http://schemas.microsoft.com/office/drawing/2014/main" val="876531126"/>
                    </a:ext>
                  </a:extLst>
                </a:gridCol>
              </a:tblGrid>
              <a:tr h="499589">
                <a:tc>
                  <a:txBody>
                    <a:bodyPr/>
                    <a:lstStyle/>
                    <a:p>
                      <a:r>
                        <a:rPr lang="en-US" sz="1600" dirty="0"/>
                        <a:t>Entry Level</a:t>
                      </a:r>
                    </a:p>
                  </a:txBody>
                  <a:tcPr/>
                </a:tc>
                <a:tc>
                  <a:txBody>
                    <a:bodyPr/>
                    <a:lstStyle/>
                    <a:p>
                      <a:r>
                        <a:rPr lang="en-US" sz="1600" b="1" kern="1200" dirty="0">
                          <a:solidFill>
                            <a:schemeClr val="lt1"/>
                          </a:solidFill>
                          <a:effectLst/>
                          <a:latin typeface="+mn-lt"/>
                          <a:ea typeface="+mn-ea"/>
                          <a:cs typeface="+mn-cs"/>
                        </a:rPr>
                        <a:t>Middle Skills </a:t>
                      </a:r>
                    </a:p>
                    <a:p>
                      <a:r>
                        <a:rPr lang="en-US" sz="1050" b="1" kern="1200" dirty="0">
                          <a:solidFill>
                            <a:schemeClr val="lt1"/>
                          </a:solidFill>
                          <a:effectLst/>
                          <a:latin typeface="+mn-lt"/>
                          <a:ea typeface="+mn-ea"/>
                          <a:cs typeface="+mn-cs"/>
                        </a:rPr>
                        <a:t>Certificate; Apprentice Training</a:t>
                      </a:r>
                      <a:endParaRPr lang="en-US" sz="1050" dirty="0"/>
                    </a:p>
                  </a:txBody>
                  <a:tcPr/>
                </a:tc>
                <a:tc>
                  <a:txBody>
                    <a:bodyPr/>
                    <a:lstStyle/>
                    <a:p>
                      <a:r>
                        <a:rPr lang="en-US" sz="1600" b="1" kern="1200" dirty="0">
                          <a:solidFill>
                            <a:schemeClr val="lt1"/>
                          </a:solidFill>
                          <a:effectLst/>
                          <a:latin typeface="+mn-lt"/>
                          <a:ea typeface="+mn-ea"/>
                          <a:cs typeface="+mn-cs"/>
                        </a:rPr>
                        <a:t>2 </a:t>
                      </a:r>
                      <a:r>
                        <a:rPr lang="en-US" sz="1600" b="1" kern="1200" dirty="0" err="1">
                          <a:solidFill>
                            <a:schemeClr val="lt1"/>
                          </a:solidFill>
                          <a:effectLst/>
                          <a:latin typeface="+mn-lt"/>
                          <a:ea typeface="+mn-ea"/>
                          <a:cs typeface="+mn-cs"/>
                        </a:rPr>
                        <a:t>Yr</a:t>
                      </a:r>
                      <a:r>
                        <a:rPr lang="en-US" sz="1600" b="1" kern="1200" dirty="0">
                          <a:solidFill>
                            <a:schemeClr val="lt1"/>
                          </a:solidFill>
                          <a:effectLst/>
                          <a:latin typeface="+mn-lt"/>
                          <a:ea typeface="+mn-ea"/>
                          <a:cs typeface="+mn-cs"/>
                        </a:rPr>
                        <a:t> College Training</a:t>
                      </a:r>
                      <a:endParaRPr lang="en-US" sz="1600" dirty="0"/>
                    </a:p>
                  </a:txBody>
                  <a:tcPr/>
                </a:tc>
                <a:tc>
                  <a:txBody>
                    <a:bodyPr/>
                    <a:lstStyle/>
                    <a:p>
                      <a:r>
                        <a:rPr lang="en-US" sz="1600" b="1" kern="1200" dirty="0">
                          <a:solidFill>
                            <a:schemeClr val="lt1"/>
                          </a:solidFill>
                          <a:effectLst/>
                          <a:latin typeface="+mn-lt"/>
                          <a:ea typeface="+mn-ea"/>
                          <a:cs typeface="+mn-cs"/>
                        </a:rPr>
                        <a:t>4 </a:t>
                      </a:r>
                      <a:r>
                        <a:rPr lang="en-US" sz="1600" b="1" kern="1200" dirty="0" err="1">
                          <a:solidFill>
                            <a:schemeClr val="lt1"/>
                          </a:solidFill>
                          <a:effectLst/>
                          <a:latin typeface="+mn-lt"/>
                          <a:ea typeface="+mn-ea"/>
                          <a:cs typeface="+mn-cs"/>
                        </a:rPr>
                        <a:t>Yr</a:t>
                      </a:r>
                      <a:r>
                        <a:rPr lang="en-US" sz="1600" b="1" kern="1200" dirty="0">
                          <a:solidFill>
                            <a:schemeClr val="lt1"/>
                          </a:solidFill>
                          <a:effectLst/>
                          <a:latin typeface="+mn-lt"/>
                          <a:ea typeface="+mn-ea"/>
                          <a:cs typeface="+mn-cs"/>
                        </a:rPr>
                        <a:t> + College Training </a:t>
                      </a:r>
                      <a:endParaRPr lang="en-US" sz="1600" dirty="0"/>
                    </a:p>
                  </a:txBody>
                  <a:tcPr/>
                </a:tc>
                <a:extLst>
                  <a:ext uri="{0D108BD9-81ED-4DB2-BD59-A6C34878D82A}">
                    <a16:rowId xmlns:a16="http://schemas.microsoft.com/office/drawing/2014/main" val="2521534852"/>
                  </a:ext>
                </a:extLst>
              </a:tr>
              <a:tr h="1292386">
                <a:tc>
                  <a:txBody>
                    <a:bodyPr/>
                    <a:lstStyle/>
                    <a:p>
                      <a:pPr marL="0" lvl="0" indent="0" algn="l">
                        <a:lnSpc>
                          <a:spcPct val="100000"/>
                        </a:lnSpc>
                        <a:spcBef>
                          <a:spcPts val="0"/>
                        </a:spcBef>
                        <a:spcAft>
                          <a:spcPts val="0"/>
                        </a:spcAft>
                        <a:buClr>
                          <a:srgbClr val="226292"/>
                        </a:buClr>
                        <a:buFont typeface="Arial" panose="020B0604020202020204" pitchFamily="34" charset="0"/>
                        <a:buChar char="•"/>
                      </a:pPr>
                      <a:r>
                        <a:rPr lang="en-US" sz="1400" dirty="0"/>
                        <a:t> Environmental Services Tech</a:t>
                      </a:r>
                      <a:endParaRPr lang="en-US" dirty="0"/>
                    </a:p>
                    <a:p>
                      <a:pPr marL="0" lvl="0" indent="0" algn="l">
                        <a:lnSpc>
                          <a:spcPct val="100000"/>
                        </a:lnSpc>
                        <a:spcBef>
                          <a:spcPts val="0"/>
                        </a:spcBef>
                        <a:spcAft>
                          <a:spcPts val="0"/>
                        </a:spcAft>
                        <a:buClr>
                          <a:srgbClr val="226292"/>
                        </a:buClr>
                        <a:buFont typeface="Arial" panose="020B0604020202020204" pitchFamily="34" charset="0"/>
                        <a:buChar char="•"/>
                      </a:pPr>
                      <a:r>
                        <a:rPr lang="en-US" dirty="0"/>
                        <a:t> </a:t>
                      </a:r>
                      <a:r>
                        <a:rPr lang="en-US" sz="1400" dirty="0"/>
                        <a:t>Materials Handling Tech</a:t>
                      </a:r>
                      <a:br>
                        <a:rPr lang="en-US" dirty="0"/>
                      </a:br>
                      <a:endParaRPr lang="en-US" dirty="0"/>
                    </a:p>
                    <a:p>
                      <a:pPr marL="112395" lvl="0" indent="-112395" algn="l">
                        <a:buClr>
                          <a:srgbClr val="226292"/>
                        </a:buClr>
                        <a:buFont typeface="Arial" panose="020B0604020202020204" pitchFamily="34" charset="0"/>
                        <a:buChar char="•"/>
                      </a:pPr>
                      <a:endParaRPr lang="en-US" sz="1400"/>
                    </a:p>
                  </a:txBody>
                  <a:tcPr/>
                </a:tc>
                <a:tc>
                  <a:txBody>
                    <a:bodyPr/>
                    <a:lstStyle/>
                    <a:p>
                      <a:pPr marL="285750" indent="-285750">
                        <a:buClr>
                          <a:schemeClr val="accent2">
                            <a:lumMod val="75000"/>
                          </a:schemeClr>
                        </a:buClr>
                        <a:buFont typeface="Arial" panose="020B0604020202020204" pitchFamily="34" charset="0"/>
                        <a:buChar char="•"/>
                      </a:pPr>
                      <a:r>
                        <a:rPr lang="en-US" sz="1400" b="0" i="0" dirty="0"/>
                        <a:t>Home Care Assistant/Aide</a:t>
                      </a:r>
                    </a:p>
                    <a:p>
                      <a:pPr marL="285750" lvl="0" indent="-285750">
                        <a:buClr>
                          <a:srgbClr val="226292"/>
                        </a:buClr>
                        <a:buFont typeface="Arial" panose="020B0604020202020204" pitchFamily="34" charset="0"/>
                        <a:buChar char="•"/>
                      </a:pPr>
                      <a:r>
                        <a:rPr lang="en-US" sz="1400" b="0" i="0" dirty="0"/>
                        <a:t>Pharmacy Technician</a:t>
                      </a:r>
                    </a:p>
                    <a:p>
                      <a:pPr marL="285750" lvl="0" indent="-285750">
                        <a:buClr>
                          <a:srgbClr val="226292"/>
                        </a:buClr>
                        <a:buFont typeface="Arial" panose="020B0604020202020204" pitchFamily="34" charset="0"/>
                        <a:buChar char="•"/>
                      </a:pPr>
                      <a:r>
                        <a:rPr lang="en-US" sz="1400" b="0" i="0" dirty="0"/>
                        <a:t>Nurses Aide / Assistant</a:t>
                      </a:r>
                    </a:p>
                  </a:txBody>
                  <a:tcPr/>
                </a:tc>
                <a:tc>
                  <a:txBody>
                    <a:bodyPr/>
                    <a:lstStyle/>
                    <a:p>
                      <a:pPr marL="174625" indent="-174625">
                        <a:buClr>
                          <a:schemeClr val="accent2">
                            <a:lumMod val="75000"/>
                          </a:schemeClr>
                        </a:buClr>
                        <a:buFont typeface="Arial" panose="020B0604020202020204" pitchFamily="34" charset="0"/>
                        <a:buChar char="•"/>
                      </a:pPr>
                      <a:r>
                        <a:rPr lang="en-US" sz="1400" b="1" dirty="0">
                          <a:solidFill>
                            <a:srgbClr val="002060"/>
                          </a:solidFill>
                        </a:rPr>
                        <a:t>Respiratory Care Therapist  </a:t>
                      </a:r>
                      <a:br>
                        <a:rPr lang="en-US" sz="1400" dirty="0">
                          <a:solidFill>
                            <a:srgbClr val="002060"/>
                          </a:solidFill>
                        </a:rPr>
                      </a:br>
                      <a:r>
                        <a:rPr lang="en-US" sz="1200" dirty="0">
                          <a:solidFill>
                            <a:srgbClr val="002060"/>
                          </a:solidFill>
                        </a:rPr>
                        <a:t>(2 </a:t>
                      </a:r>
                      <a:r>
                        <a:rPr lang="en-US" sz="1200" dirty="0" err="1">
                          <a:solidFill>
                            <a:srgbClr val="002060"/>
                          </a:solidFill>
                        </a:rPr>
                        <a:t>yr</a:t>
                      </a:r>
                      <a:r>
                        <a:rPr lang="en-US" sz="1200" dirty="0">
                          <a:solidFill>
                            <a:srgbClr val="002060"/>
                          </a:solidFill>
                        </a:rPr>
                        <a:t> degree + pass boards)</a:t>
                      </a:r>
                    </a:p>
                    <a:p>
                      <a:pPr marL="174625" lvl="0" indent="-174625">
                        <a:buClr>
                          <a:srgbClr val="226292"/>
                        </a:buClr>
                        <a:buFont typeface="Arial" panose="020B0604020202020204" pitchFamily="34" charset="0"/>
                        <a:buChar char="•"/>
                      </a:pPr>
                      <a:endParaRPr lang="en-US" sz="1400"/>
                    </a:p>
                  </a:txBody>
                  <a:tcPr/>
                </a:tc>
                <a:tc>
                  <a:txBody>
                    <a:bodyPr/>
                    <a:lstStyle/>
                    <a:p>
                      <a:pPr marL="174625" indent="-174625">
                        <a:buClr>
                          <a:schemeClr val="accent2">
                            <a:lumMod val="75000"/>
                          </a:schemeClr>
                        </a:buClr>
                        <a:buFont typeface="Arial" panose="020B0604020202020204" pitchFamily="34" charset="0"/>
                        <a:buChar char="•"/>
                      </a:pPr>
                      <a:r>
                        <a:rPr lang="en-US" sz="1400" dirty="0"/>
                        <a:t>BS Respiratory Care</a:t>
                      </a:r>
                    </a:p>
                    <a:p>
                      <a:pPr marL="174625" lvl="0" indent="-174625">
                        <a:buClr>
                          <a:srgbClr val="226292"/>
                        </a:buClr>
                        <a:buFont typeface="Arial" panose="020B0604020202020204" pitchFamily="34" charset="0"/>
                        <a:buChar char="•"/>
                      </a:pPr>
                      <a:r>
                        <a:rPr lang="en-US" sz="1400" dirty="0"/>
                        <a:t>BS Nursing</a:t>
                      </a:r>
                    </a:p>
                    <a:p>
                      <a:pPr marL="174625" lvl="0" indent="-174625">
                        <a:buClr>
                          <a:srgbClr val="226292"/>
                        </a:buClr>
                        <a:buFont typeface="Arial" panose="020B0604020202020204" pitchFamily="34" charset="0"/>
                        <a:buChar char="•"/>
                      </a:pPr>
                      <a:r>
                        <a:rPr lang="en-US" sz="1400" dirty="0"/>
                        <a:t>Physician's Assistant</a:t>
                      </a:r>
                    </a:p>
                    <a:p>
                      <a:pPr marL="174625" lvl="0" indent="-174625">
                        <a:buClr>
                          <a:srgbClr val="226292"/>
                        </a:buClr>
                        <a:buFont typeface="Arial" panose="020B0604020202020204" pitchFamily="34" charset="0"/>
                        <a:buChar char="•"/>
                      </a:pPr>
                      <a:r>
                        <a:rPr lang="en-US" sz="1400" dirty="0"/>
                        <a:t>Perfusionist</a:t>
                      </a:r>
                    </a:p>
                    <a:p>
                      <a:pPr marL="174625" lvl="0" indent="-174625">
                        <a:buClr>
                          <a:srgbClr val="226292"/>
                        </a:buClr>
                        <a:buFont typeface="Arial" panose="020B0604020202020204" pitchFamily="34" charset="0"/>
                        <a:buChar char="•"/>
                      </a:pPr>
                      <a:r>
                        <a:rPr lang="en-US" sz="1400" dirty="0"/>
                        <a:t>Many other health careers</a:t>
                      </a:r>
                    </a:p>
                  </a:txBody>
                  <a:tcPr/>
                </a:tc>
                <a:extLst>
                  <a:ext uri="{0D108BD9-81ED-4DB2-BD59-A6C34878D82A}">
                    <a16:rowId xmlns:a16="http://schemas.microsoft.com/office/drawing/2014/main" val="3790635792"/>
                  </a:ext>
                </a:extLst>
              </a:tr>
            </a:tbl>
          </a:graphicData>
        </a:graphic>
      </p:graphicFrame>
      <p:sp>
        <p:nvSpPr>
          <p:cNvPr id="7" name="Title 1"/>
          <p:cNvSpPr txBox="1">
            <a:spLocks/>
          </p:cNvSpPr>
          <p:nvPr/>
        </p:nvSpPr>
        <p:spPr>
          <a:xfrm>
            <a:off x="7360816" y="221291"/>
            <a:ext cx="1728592" cy="11440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a:solidFill>
                  <a:schemeClr val="bg1"/>
                </a:solidFill>
              </a:rPr>
              <a:t>Healthcare</a:t>
            </a:r>
          </a:p>
        </p:txBody>
      </p:sp>
      <p:pic>
        <p:nvPicPr>
          <p:cNvPr id="8" name="Picture 7">
            <a:hlinkClick r:id="rId3"/>
          </p:cNvPr>
          <p:cNvPicPr>
            <a:picLocks noChangeAspect="1"/>
          </p:cNvPicPr>
          <p:nvPr/>
        </p:nvPicPr>
        <p:blipFill>
          <a:blip r:embed="rId4"/>
          <a:stretch>
            <a:fillRect/>
          </a:stretch>
        </p:blipFill>
        <p:spPr>
          <a:xfrm>
            <a:off x="8097568" y="5791200"/>
            <a:ext cx="991840" cy="995500"/>
          </a:xfrm>
          <a:prstGeom prst="rect">
            <a:avLst/>
          </a:prstGeom>
        </p:spPr>
      </p:pic>
      <p:sp>
        <p:nvSpPr>
          <p:cNvPr id="9" name="Title 1">
            <a:extLst>
              <a:ext uri="{FF2B5EF4-FFF2-40B4-BE49-F238E27FC236}">
                <a16:creationId xmlns:a16="http://schemas.microsoft.com/office/drawing/2014/main" id="{9FD93ABC-19D8-475D-B121-7A6568F3BD92}"/>
              </a:ext>
            </a:extLst>
          </p:cNvPr>
          <p:cNvSpPr txBox="1">
            <a:spLocks/>
          </p:cNvSpPr>
          <p:nvPr/>
        </p:nvSpPr>
        <p:spPr>
          <a:xfrm>
            <a:off x="706997" y="743708"/>
            <a:ext cx="5677178" cy="524500"/>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a:solidFill>
                  <a:srgbClr val="FF0000"/>
                </a:solidFill>
              </a:rPr>
              <a:t>In Demand</a:t>
            </a:r>
            <a:r>
              <a:rPr lang="en-US" sz="2000" b="1">
                <a:solidFill>
                  <a:srgbClr val="286B9D"/>
                </a:solidFill>
              </a:rPr>
              <a:t> </a:t>
            </a:r>
            <a:r>
              <a:rPr lang="en-US" sz="2000" b="1">
                <a:solidFill>
                  <a:schemeClr val="tx1"/>
                </a:solidFill>
              </a:rPr>
              <a:t>Patient Centered Careers in Healthcare</a:t>
            </a:r>
          </a:p>
        </p:txBody>
      </p:sp>
      <p:sp>
        <p:nvSpPr>
          <p:cNvPr id="10" name="TextBox 1">
            <a:extLst>
              <a:ext uri="{FF2B5EF4-FFF2-40B4-BE49-F238E27FC236}">
                <a16:creationId xmlns:a16="http://schemas.microsoft.com/office/drawing/2014/main" id="{81D97F3B-6C79-4EA0-93BA-012F21D06E89}"/>
              </a:ext>
            </a:extLst>
          </p:cNvPr>
          <p:cNvSpPr txBox="1"/>
          <p:nvPr/>
        </p:nvSpPr>
        <p:spPr>
          <a:xfrm>
            <a:off x="3633462" y="3432456"/>
            <a:ext cx="4103252" cy="25545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rgbClr val="404040"/>
                </a:solidFill>
              </a:rPr>
              <a:t>One of the many great things about being and RT is that the profession is dedicated to patients of all ages and circumstances.</a:t>
            </a:r>
            <a:endParaRPr lang="en-US" sz="1600">
              <a:solidFill>
                <a:srgbClr val="000000"/>
              </a:solidFill>
            </a:endParaRPr>
          </a:p>
          <a:p>
            <a:endParaRPr lang="en-US" sz="1600">
              <a:solidFill>
                <a:srgbClr val="404040"/>
              </a:solidFill>
            </a:endParaRPr>
          </a:p>
          <a:p>
            <a:r>
              <a:rPr lang="en-US" sz="1600">
                <a:solidFill>
                  <a:srgbClr val="404040"/>
                </a:solidFill>
              </a:rPr>
              <a:t>Maybe you’re interested in working with newborns or children. Or maybe</a:t>
            </a:r>
            <a:endParaRPr lang="en-US" sz="1600">
              <a:solidFill>
                <a:srgbClr val="000000"/>
              </a:solidFill>
            </a:endParaRPr>
          </a:p>
          <a:p>
            <a:r>
              <a:rPr lang="en-US" sz="1600">
                <a:solidFill>
                  <a:srgbClr val="404040"/>
                </a:solidFill>
              </a:rPr>
              <a:t>you’re interested in the fast-pace world </a:t>
            </a:r>
            <a:endParaRPr lang="en-US" sz="1600">
              <a:solidFill>
                <a:srgbClr val="000000"/>
              </a:solidFill>
            </a:endParaRPr>
          </a:p>
          <a:p>
            <a:r>
              <a:rPr lang="en-US" sz="1600">
                <a:solidFill>
                  <a:srgbClr val="404040"/>
                </a:solidFill>
              </a:rPr>
              <a:t>of transport. Wherever you want to take your career, respiratory care </a:t>
            </a:r>
            <a:endParaRPr lang="en-US" sz="1600">
              <a:solidFill>
                <a:srgbClr val="000000"/>
              </a:solidFill>
            </a:endParaRPr>
          </a:p>
          <a:p>
            <a:r>
              <a:rPr lang="en-US" sz="1600">
                <a:solidFill>
                  <a:srgbClr val="404040"/>
                </a:solidFill>
              </a:rPr>
              <a:t>is there.</a:t>
            </a:r>
            <a:endParaRPr lang="en-US" sz="1600"/>
          </a:p>
        </p:txBody>
      </p:sp>
      <p:pic>
        <p:nvPicPr>
          <p:cNvPr id="11" name="Picture 8" descr="A person sitting on a bed&#10;&#10;Description automatically generated">
            <a:extLst>
              <a:ext uri="{FF2B5EF4-FFF2-40B4-BE49-F238E27FC236}">
                <a16:creationId xmlns:a16="http://schemas.microsoft.com/office/drawing/2014/main" id="{743474B0-164F-41CA-AF38-B5E1936CEDDC}"/>
              </a:ext>
            </a:extLst>
          </p:cNvPr>
          <p:cNvPicPr>
            <a:picLocks noChangeAspect="1"/>
          </p:cNvPicPr>
          <p:nvPr/>
        </p:nvPicPr>
        <p:blipFill>
          <a:blip r:embed="rId5"/>
          <a:stretch>
            <a:fillRect/>
          </a:stretch>
        </p:blipFill>
        <p:spPr>
          <a:xfrm>
            <a:off x="344887" y="3556462"/>
            <a:ext cx="3095793" cy="2461069"/>
          </a:xfrm>
          <a:prstGeom prst="rect">
            <a:avLst/>
          </a:prstGeom>
        </p:spPr>
      </p:pic>
    </p:spTree>
    <p:extLst>
      <p:ext uri="{BB962C8B-B14F-4D97-AF65-F5344CB8AC3E}">
        <p14:creationId xmlns:p14="http://schemas.microsoft.com/office/powerpoint/2010/main" val="139059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1249"/>
            <a:ext cx="9144000" cy="4001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66491" y="-14377"/>
            <a:ext cx="6413326" cy="601249"/>
          </a:xfrm>
        </p:spPr>
        <p:txBody>
          <a:bodyPr>
            <a:normAutofit fontScale="90000"/>
          </a:bodyPr>
          <a:lstStyle/>
          <a:p>
            <a:r>
              <a:rPr lang="en-US"/>
              <a:t>Genesee Community College</a:t>
            </a:r>
          </a:p>
        </p:txBody>
      </p:sp>
      <p:sp>
        <p:nvSpPr>
          <p:cNvPr id="6" name="TextBox 5"/>
          <p:cNvSpPr txBox="1"/>
          <p:nvPr/>
        </p:nvSpPr>
        <p:spPr>
          <a:xfrm>
            <a:off x="359563" y="601249"/>
            <a:ext cx="4125924" cy="400110"/>
          </a:xfrm>
          <a:prstGeom prst="rect">
            <a:avLst/>
          </a:prstGeom>
          <a:noFill/>
          <a:ln>
            <a:noFill/>
          </a:ln>
        </p:spPr>
        <p:txBody>
          <a:bodyPr wrap="square" lIns="91440" tIns="45720" rIns="91440" bIns="45720" rtlCol="0" anchor="t">
            <a:spAutoFit/>
          </a:bodyPr>
          <a:lstStyle/>
          <a:p>
            <a:r>
              <a:rPr lang="en-US" sz="2000">
                <a:solidFill>
                  <a:schemeClr val="bg1"/>
                </a:solidFill>
                <a:ea typeface="+mn-lt"/>
                <a:cs typeface="+mn-lt"/>
              </a:rPr>
              <a:t>Respiratory Care Program</a:t>
            </a:r>
          </a:p>
        </p:txBody>
      </p:sp>
      <p:sp>
        <p:nvSpPr>
          <p:cNvPr id="9" name="Rectangle 8"/>
          <p:cNvSpPr/>
          <p:nvPr/>
        </p:nvSpPr>
        <p:spPr>
          <a:xfrm>
            <a:off x="0" y="-370186"/>
            <a:ext cx="9152966" cy="276999"/>
          </a:xfrm>
          <a:prstGeom prst="rect">
            <a:avLst/>
          </a:prstGeom>
        </p:spPr>
        <p:txBody>
          <a:bodyPr wrap="square">
            <a:spAutoFit/>
          </a:bodyPr>
          <a:lstStyle/>
          <a:p>
            <a:pPr marL="0" lvl="1"/>
            <a:r>
              <a:rPr lang="en-US" sz="1200">
                <a:solidFill>
                  <a:srgbClr val="C00000"/>
                </a:solidFill>
              </a:rPr>
              <a:t>Contact Cory Wright (585) 678-1265 or cory_wright@boces.Monroe.edu   If you have questions about this template or other items</a:t>
            </a:r>
          </a:p>
        </p:txBody>
      </p:sp>
      <p:pic>
        <p:nvPicPr>
          <p:cNvPr id="10" name="Picture 9">
            <a:hlinkClick r:id="rId3"/>
          </p:cNvPr>
          <p:cNvPicPr>
            <a:picLocks noChangeAspect="1"/>
          </p:cNvPicPr>
          <p:nvPr/>
        </p:nvPicPr>
        <p:blipFill>
          <a:blip r:embed="rId4"/>
          <a:stretch>
            <a:fillRect/>
          </a:stretch>
        </p:blipFill>
        <p:spPr>
          <a:xfrm>
            <a:off x="8097568" y="5791200"/>
            <a:ext cx="991840" cy="995500"/>
          </a:xfrm>
          <a:prstGeom prst="rect">
            <a:avLst/>
          </a:prstGeom>
        </p:spPr>
      </p:pic>
      <p:sp>
        <p:nvSpPr>
          <p:cNvPr id="12" name="Content Placeholder 2">
            <a:extLst>
              <a:ext uri="{FF2B5EF4-FFF2-40B4-BE49-F238E27FC236}">
                <a16:creationId xmlns:a16="http://schemas.microsoft.com/office/drawing/2014/main" id="{AB857200-7C87-4C82-AA61-724212AA533B}"/>
              </a:ext>
            </a:extLst>
          </p:cNvPr>
          <p:cNvSpPr txBox="1">
            <a:spLocks/>
          </p:cNvSpPr>
          <p:nvPr/>
        </p:nvSpPr>
        <p:spPr>
          <a:xfrm>
            <a:off x="4355669" y="3378937"/>
            <a:ext cx="3374507" cy="2254685"/>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a:t>Prerequisites:</a:t>
            </a:r>
          </a:p>
          <a:p>
            <a:r>
              <a:rPr lang="en-US" sz="1400"/>
              <a:t>A 75 or higher on the regents exam in chemistry and living environment. </a:t>
            </a:r>
          </a:p>
          <a:p>
            <a:r>
              <a:rPr lang="en-US" sz="1400"/>
              <a:t>Having some patient care experience is helpful, but not necessary</a:t>
            </a:r>
          </a:p>
          <a:p>
            <a:r>
              <a:rPr lang="en-US" sz="1400"/>
              <a:t>Helping people and making a difference </a:t>
            </a:r>
          </a:p>
        </p:txBody>
      </p:sp>
      <p:sp>
        <p:nvSpPr>
          <p:cNvPr id="13" name="TextBox 12">
            <a:extLst>
              <a:ext uri="{FF2B5EF4-FFF2-40B4-BE49-F238E27FC236}">
                <a16:creationId xmlns:a16="http://schemas.microsoft.com/office/drawing/2014/main" id="{494AB33F-D19C-4876-9B14-46B903E2B15F}"/>
              </a:ext>
            </a:extLst>
          </p:cNvPr>
          <p:cNvSpPr txBox="1"/>
          <p:nvPr/>
        </p:nvSpPr>
        <p:spPr>
          <a:xfrm>
            <a:off x="5096475" y="6109030"/>
            <a:ext cx="2633701" cy="646331"/>
          </a:xfrm>
          <a:prstGeom prst="rect">
            <a:avLst/>
          </a:prstGeom>
          <a:noFill/>
        </p:spPr>
        <p:txBody>
          <a:bodyPr wrap="square" lIns="91440" tIns="45720" rIns="91440" bIns="45720" anchor="t">
            <a:spAutoFit/>
          </a:bodyPr>
          <a:lstStyle/>
          <a:p>
            <a:r>
              <a:rPr lang="en-US" sz="1400">
                <a:solidFill>
                  <a:srgbClr val="FF0000"/>
                </a:solidFill>
                <a:hlinkClick r:id="rId5">
                  <a:extLst>
                    <a:ext uri="{A12FA001-AC4F-418D-AE19-62706E023703}">
                      <ahyp:hlinkClr xmlns:ahyp="http://schemas.microsoft.com/office/drawing/2018/hyperlinkcolor" val="tx"/>
                    </a:ext>
                  </a:extLst>
                </a:hlinkClick>
              </a:rPr>
              <a:t>LINK TO PROGRAM </a:t>
            </a:r>
            <a:r>
              <a:rPr lang="en-US" sz="1100">
                <a:solidFill>
                  <a:srgbClr val="FF0000"/>
                </a:solidFill>
                <a:hlinkClick r:id="rId5">
                  <a:extLst>
                    <a:ext uri="{A12FA001-AC4F-418D-AE19-62706E023703}">
                      <ahyp:hlinkClr xmlns:ahyp="http://schemas.microsoft.com/office/drawing/2018/hyperlinkcolor" val="tx"/>
                    </a:ext>
                  </a:extLst>
                </a:hlinkClick>
              </a:rPr>
              <a:t>https://www.genesee.edu/home/academics/programs/health/respcare/</a:t>
            </a:r>
            <a:r>
              <a:rPr lang="en-US" sz="1100">
                <a:solidFill>
                  <a:srgbClr val="FF0000"/>
                </a:solidFill>
              </a:rPr>
              <a:t> </a:t>
            </a:r>
            <a:endParaRPr lang="en-US" sz="1600">
              <a:solidFill>
                <a:srgbClr val="FF0000"/>
              </a:solidFill>
            </a:endParaRPr>
          </a:p>
        </p:txBody>
      </p:sp>
      <p:pic>
        <p:nvPicPr>
          <p:cNvPr id="16" name="Online Media 15" title="Genesee Community College &quot;Things have changed&quot;">
            <a:hlinkClick r:id="" action="ppaction://media"/>
            <a:extLst>
              <a:ext uri="{FF2B5EF4-FFF2-40B4-BE49-F238E27FC236}">
                <a16:creationId xmlns:a16="http://schemas.microsoft.com/office/drawing/2014/main" id="{E32C5D42-A9C2-4E03-9B6E-7E33C380B12E}"/>
              </a:ext>
            </a:extLst>
          </p:cNvPr>
          <p:cNvPicPr>
            <a:picLocks noRot="1" noChangeAspect="1"/>
          </p:cNvPicPr>
          <p:nvPr>
            <a:videoFile r:link="rId1"/>
          </p:nvPr>
        </p:nvPicPr>
        <p:blipFill>
          <a:blip r:embed="rId6"/>
          <a:stretch>
            <a:fillRect/>
          </a:stretch>
        </p:blipFill>
        <p:spPr>
          <a:xfrm>
            <a:off x="121280" y="4532015"/>
            <a:ext cx="3990593" cy="2254685"/>
          </a:xfrm>
          <a:prstGeom prst="rect">
            <a:avLst/>
          </a:prstGeom>
        </p:spPr>
      </p:pic>
      <p:pic>
        <p:nvPicPr>
          <p:cNvPr id="18" name="Picture 17">
            <a:extLst>
              <a:ext uri="{FF2B5EF4-FFF2-40B4-BE49-F238E27FC236}">
                <a16:creationId xmlns:a16="http://schemas.microsoft.com/office/drawing/2014/main" id="{7F60EA59-09D5-4104-86A8-2DAFDD9F4EC6}"/>
              </a:ext>
            </a:extLst>
          </p:cNvPr>
          <p:cNvPicPr>
            <a:picLocks noChangeAspect="1"/>
          </p:cNvPicPr>
          <p:nvPr/>
        </p:nvPicPr>
        <p:blipFill rotWithShape="1">
          <a:blip r:embed="rId7"/>
          <a:srcRect l="10655" t="12959" r="11443" b="9737"/>
          <a:stretch/>
        </p:blipFill>
        <p:spPr>
          <a:xfrm>
            <a:off x="4355669" y="748970"/>
            <a:ext cx="4577928" cy="2421085"/>
          </a:xfrm>
          <a:custGeom>
            <a:avLst/>
            <a:gdLst>
              <a:gd name="connsiteX0" fmla="*/ 0 w 4577928"/>
              <a:gd name="connsiteY0" fmla="*/ 0 h 2421085"/>
              <a:gd name="connsiteX1" fmla="*/ 618020 w 4577928"/>
              <a:gd name="connsiteY1" fmla="*/ 0 h 2421085"/>
              <a:gd name="connsiteX2" fmla="*/ 1098703 w 4577928"/>
              <a:gd name="connsiteY2" fmla="*/ 0 h 2421085"/>
              <a:gd name="connsiteX3" fmla="*/ 1716723 w 4577928"/>
              <a:gd name="connsiteY3" fmla="*/ 0 h 2421085"/>
              <a:gd name="connsiteX4" fmla="*/ 2288964 w 4577928"/>
              <a:gd name="connsiteY4" fmla="*/ 0 h 2421085"/>
              <a:gd name="connsiteX5" fmla="*/ 2815426 w 4577928"/>
              <a:gd name="connsiteY5" fmla="*/ 0 h 2421085"/>
              <a:gd name="connsiteX6" fmla="*/ 3250329 w 4577928"/>
              <a:gd name="connsiteY6" fmla="*/ 0 h 2421085"/>
              <a:gd name="connsiteX7" fmla="*/ 3914128 w 4577928"/>
              <a:gd name="connsiteY7" fmla="*/ 0 h 2421085"/>
              <a:gd name="connsiteX8" fmla="*/ 4577928 w 4577928"/>
              <a:gd name="connsiteY8" fmla="*/ 0 h 2421085"/>
              <a:gd name="connsiteX9" fmla="*/ 4577928 w 4577928"/>
              <a:gd name="connsiteY9" fmla="*/ 508428 h 2421085"/>
              <a:gd name="connsiteX10" fmla="*/ 4577928 w 4577928"/>
              <a:gd name="connsiteY10" fmla="*/ 920012 h 2421085"/>
              <a:gd name="connsiteX11" fmla="*/ 4577928 w 4577928"/>
              <a:gd name="connsiteY11" fmla="*/ 1331597 h 2421085"/>
              <a:gd name="connsiteX12" fmla="*/ 4577928 w 4577928"/>
              <a:gd name="connsiteY12" fmla="*/ 1743181 h 2421085"/>
              <a:gd name="connsiteX13" fmla="*/ 4577928 w 4577928"/>
              <a:gd name="connsiteY13" fmla="*/ 2421085 h 2421085"/>
              <a:gd name="connsiteX14" fmla="*/ 4005687 w 4577928"/>
              <a:gd name="connsiteY14" fmla="*/ 2421085 h 2421085"/>
              <a:gd name="connsiteX15" fmla="*/ 3525005 w 4577928"/>
              <a:gd name="connsiteY15" fmla="*/ 2421085 h 2421085"/>
              <a:gd name="connsiteX16" fmla="*/ 2998543 w 4577928"/>
              <a:gd name="connsiteY16" fmla="*/ 2421085 h 2421085"/>
              <a:gd name="connsiteX17" fmla="*/ 2426302 w 4577928"/>
              <a:gd name="connsiteY17" fmla="*/ 2421085 h 2421085"/>
              <a:gd name="connsiteX18" fmla="*/ 1808282 w 4577928"/>
              <a:gd name="connsiteY18" fmla="*/ 2421085 h 2421085"/>
              <a:gd name="connsiteX19" fmla="*/ 1373378 w 4577928"/>
              <a:gd name="connsiteY19" fmla="*/ 2421085 h 2421085"/>
              <a:gd name="connsiteX20" fmla="*/ 938475 w 4577928"/>
              <a:gd name="connsiteY20" fmla="*/ 2421085 h 2421085"/>
              <a:gd name="connsiteX21" fmla="*/ 503572 w 4577928"/>
              <a:gd name="connsiteY21" fmla="*/ 2421085 h 2421085"/>
              <a:gd name="connsiteX22" fmla="*/ 0 w 4577928"/>
              <a:gd name="connsiteY22" fmla="*/ 2421085 h 2421085"/>
              <a:gd name="connsiteX23" fmla="*/ 0 w 4577928"/>
              <a:gd name="connsiteY23" fmla="*/ 1912657 h 2421085"/>
              <a:gd name="connsiteX24" fmla="*/ 0 w 4577928"/>
              <a:gd name="connsiteY24" fmla="*/ 1476862 h 2421085"/>
              <a:gd name="connsiteX25" fmla="*/ 0 w 4577928"/>
              <a:gd name="connsiteY25" fmla="*/ 944223 h 2421085"/>
              <a:gd name="connsiteX26" fmla="*/ 0 w 4577928"/>
              <a:gd name="connsiteY26" fmla="*/ 460006 h 2421085"/>
              <a:gd name="connsiteX27" fmla="*/ 0 w 4577928"/>
              <a:gd name="connsiteY27" fmla="*/ 0 h 242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77928" h="2421085" fill="none" extrusionOk="0">
                <a:moveTo>
                  <a:pt x="0" y="0"/>
                </a:moveTo>
                <a:cubicBezTo>
                  <a:pt x="291522" y="-30650"/>
                  <a:pt x="335173" y="52868"/>
                  <a:pt x="618020" y="0"/>
                </a:cubicBezTo>
                <a:cubicBezTo>
                  <a:pt x="900867" y="-52868"/>
                  <a:pt x="893109" y="15757"/>
                  <a:pt x="1098703" y="0"/>
                </a:cubicBezTo>
                <a:cubicBezTo>
                  <a:pt x="1304297" y="-15757"/>
                  <a:pt x="1518000" y="11666"/>
                  <a:pt x="1716723" y="0"/>
                </a:cubicBezTo>
                <a:cubicBezTo>
                  <a:pt x="1915446" y="-11666"/>
                  <a:pt x="2129905" y="29416"/>
                  <a:pt x="2288964" y="0"/>
                </a:cubicBezTo>
                <a:cubicBezTo>
                  <a:pt x="2448023" y="-29416"/>
                  <a:pt x="2662861" y="14436"/>
                  <a:pt x="2815426" y="0"/>
                </a:cubicBezTo>
                <a:cubicBezTo>
                  <a:pt x="2967991" y="-14436"/>
                  <a:pt x="3062691" y="5123"/>
                  <a:pt x="3250329" y="0"/>
                </a:cubicBezTo>
                <a:cubicBezTo>
                  <a:pt x="3437967" y="-5123"/>
                  <a:pt x="3620815" y="36208"/>
                  <a:pt x="3914128" y="0"/>
                </a:cubicBezTo>
                <a:cubicBezTo>
                  <a:pt x="4207441" y="-36208"/>
                  <a:pt x="4401310" y="10053"/>
                  <a:pt x="4577928" y="0"/>
                </a:cubicBezTo>
                <a:cubicBezTo>
                  <a:pt x="4635709" y="206357"/>
                  <a:pt x="4570325" y="335932"/>
                  <a:pt x="4577928" y="508428"/>
                </a:cubicBezTo>
                <a:cubicBezTo>
                  <a:pt x="4585531" y="680924"/>
                  <a:pt x="4552719" y="801800"/>
                  <a:pt x="4577928" y="920012"/>
                </a:cubicBezTo>
                <a:cubicBezTo>
                  <a:pt x="4603137" y="1038224"/>
                  <a:pt x="4565872" y="1214529"/>
                  <a:pt x="4577928" y="1331597"/>
                </a:cubicBezTo>
                <a:cubicBezTo>
                  <a:pt x="4589984" y="1448666"/>
                  <a:pt x="4535009" y="1621280"/>
                  <a:pt x="4577928" y="1743181"/>
                </a:cubicBezTo>
                <a:cubicBezTo>
                  <a:pt x="4620847" y="1865082"/>
                  <a:pt x="4561346" y="2229150"/>
                  <a:pt x="4577928" y="2421085"/>
                </a:cubicBezTo>
                <a:cubicBezTo>
                  <a:pt x="4402309" y="2474733"/>
                  <a:pt x="4169808" y="2367374"/>
                  <a:pt x="4005687" y="2421085"/>
                </a:cubicBezTo>
                <a:cubicBezTo>
                  <a:pt x="3841566" y="2474796"/>
                  <a:pt x="3642263" y="2368186"/>
                  <a:pt x="3525005" y="2421085"/>
                </a:cubicBezTo>
                <a:cubicBezTo>
                  <a:pt x="3407747" y="2473984"/>
                  <a:pt x="3113763" y="2408197"/>
                  <a:pt x="2998543" y="2421085"/>
                </a:cubicBezTo>
                <a:cubicBezTo>
                  <a:pt x="2883323" y="2433973"/>
                  <a:pt x="2546476" y="2400743"/>
                  <a:pt x="2426302" y="2421085"/>
                </a:cubicBezTo>
                <a:cubicBezTo>
                  <a:pt x="2306128" y="2441427"/>
                  <a:pt x="1993629" y="2415497"/>
                  <a:pt x="1808282" y="2421085"/>
                </a:cubicBezTo>
                <a:cubicBezTo>
                  <a:pt x="1622935" y="2426673"/>
                  <a:pt x="1495067" y="2382953"/>
                  <a:pt x="1373378" y="2421085"/>
                </a:cubicBezTo>
                <a:cubicBezTo>
                  <a:pt x="1251689" y="2459217"/>
                  <a:pt x="1147094" y="2382475"/>
                  <a:pt x="938475" y="2421085"/>
                </a:cubicBezTo>
                <a:cubicBezTo>
                  <a:pt x="729856" y="2459695"/>
                  <a:pt x="647494" y="2401325"/>
                  <a:pt x="503572" y="2421085"/>
                </a:cubicBezTo>
                <a:cubicBezTo>
                  <a:pt x="359650" y="2440845"/>
                  <a:pt x="185663" y="2396977"/>
                  <a:pt x="0" y="2421085"/>
                </a:cubicBezTo>
                <a:cubicBezTo>
                  <a:pt x="-15986" y="2301114"/>
                  <a:pt x="55526" y="2023972"/>
                  <a:pt x="0" y="1912657"/>
                </a:cubicBezTo>
                <a:cubicBezTo>
                  <a:pt x="-55526" y="1801342"/>
                  <a:pt x="20723" y="1647399"/>
                  <a:pt x="0" y="1476862"/>
                </a:cubicBezTo>
                <a:cubicBezTo>
                  <a:pt x="-20723" y="1306326"/>
                  <a:pt x="37711" y="1051646"/>
                  <a:pt x="0" y="944223"/>
                </a:cubicBezTo>
                <a:cubicBezTo>
                  <a:pt x="-37711" y="836800"/>
                  <a:pt x="14767" y="616002"/>
                  <a:pt x="0" y="460006"/>
                </a:cubicBezTo>
                <a:cubicBezTo>
                  <a:pt x="-14767" y="304010"/>
                  <a:pt x="49262" y="104358"/>
                  <a:pt x="0" y="0"/>
                </a:cubicBezTo>
                <a:close/>
              </a:path>
              <a:path w="4577928" h="2421085" stroke="0" extrusionOk="0">
                <a:moveTo>
                  <a:pt x="0" y="0"/>
                </a:moveTo>
                <a:cubicBezTo>
                  <a:pt x="328906" y="-4724"/>
                  <a:pt x="518431" y="978"/>
                  <a:pt x="663800" y="0"/>
                </a:cubicBezTo>
                <a:cubicBezTo>
                  <a:pt x="809169" y="-978"/>
                  <a:pt x="920591" y="50796"/>
                  <a:pt x="1144482" y="0"/>
                </a:cubicBezTo>
                <a:cubicBezTo>
                  <a:pt x="1368373" y="-50796"/>
                  <a:pt x="1496925" y="32467"/>
                  <a:pt x="1716723" y="0"/>
                </a:cubicBezTo>
                <a:cubicBezTo>
                  <a:pt x="1936521" y="-32467"/>
                  <a:pt x="2186193" y="2929"/>
                  <a:pt x="2334743" y="0"/>
                </a:cubicBezTo>
                <a:cubicBezTo>
                  <a:pt x="2483293" y="-2929"/>
                  <a:pt x="2638359" y="21942"/>
                  <a:pt x="2861205" y="0"/>
                </a:cubicBezTo>
                <a:cubicBezTo>
                  <a:pt x="3084051" y="-21942"/>
                  <a:pt x="3255001" y="10524"/>
                  <a:pt x="3525005" y="0"/>
                </a:cubicBezTo>
                <a:cubicBezTo>
                  <a:pt x="3795009" y="-10524"/>
                  <a:pt x="4277663" y="59121"/>
                  <a:pt x="4577928" y="0"/>
                </a:cubicBezTo>
                <a:cubicBezTo>
                  <a:pt x="4592696" y="165967"/>
                  <a:pt x="4518233" y="369076"/>
                  <a:pt x="4577928" y="508428"/>
                </a:cubicBezTo>
                <a:cubicBezTo>
                  <a:pt x="4637623" y="647780"/>
                  <a:pt x="4572294" y="766219"/>
                  <a:pt x="4577928" y="968434"/>
                </a:cubicBezTo>
                <a:cubicBezTo>
                  <a:pt x="4583562" y="1170649"/>
                  <a:pt x="4569865" y="1273946"/>
                  <a:pt x="4577928" y="1380018"/>
                </a:cubicBezTo>
                <a:cubicBezTo>
                  <a:pt x="4585991" y="1486090"/>
                  <a:pt x="4527015" y="1672300"/>
                  <a:pt x="4577928" y="1840025"/>
                </a:cubicBezTo>
                <a:cubicBezTo>
                  <a:pt x="4628841" y="2007750"/>
                  <a:pt x="4510092" y="2162495"/>
                  <a:pt x="4577928" y="2421085"/>
                </a:cubicBezTo>
                <a:cubicBezTo>
                  <a:pt x="4428935" y="2433531"/>
                  <a:pt x="4218107" y="2380741"/>
                  <a:pt x="4005687" y="2421085"/>
                </a:cubicBezTo>
                <a:cubicBezTo>
                  <a:pt x="3793267" y="2461429"/>
                  <a:pt x="3661412" y="2405389"/>
                  <a:pt x="3525005" y="2421085"/>
                </a:cubicBezTo>
                <a:cubicBezTo>
                  <a:pt x="3388598" y="2436781"/>
                  <a:pt x="3281583" y="2405279"/>
                  <a:pt x="3090101" y="2421085"/>
                </a:cubicBezTo>
                <a:cubicBezTo>
                  <a:pt x="2898619" y="2436891"/>
                  <a:pt x="2754879" y="2364091"/>
                  <a:pt x="2609419" y="2421085"/>
                </a:cubicBezTo>
                <a:cubicBezTo>
                  <a:pt x="2463959" y="2478079"/>
                  <a:pt x="2095219" y="2361608"/>
                  <a:pt x="1945619" y="2421085"/>
                </a:cubicBezTo>
                <a:cubicBezTo>
                  <a:pt x="1796019" y="2480562"/>
                  <a:pt x="1513323" y="2420050"/>
                  <a:pt x="1373378" y="2421085"/>
                </a:cubicBezTo>
                <a:cubicBezTo>
                  <a:pt x="1233433" y="2422120"/>
                  <a:pt x="954535" y="2371067"/>
                  <a:pt x="846917" y="2421085"/>
                </a:cubicBezTo>
                <a:cubicBezTo>
                  <a:pt x="739299" y="2471103"/>
                  <a:pt x="188930" y="2337236"/>
                  <a:pt x="0" y="2421085"/>
                </a:cubicBezTo>
                <a:cubicBezTo>
                  <a:pt x="-15356" y="2225198"/>
                  <a:pt x="40448" y="2141265"/>
                  <a:pt x="0" y="1888446"/>
                </a:cubicBezTo>
                <a:cubicBezTo>
                  <a:pt x="-40448" y="1635627"/>
                  <a:pt x="33358" y="1578097"/>
                  <a:pt x="0" y="1355808"/>
                </a:cubicBezTo>
                <a:cubicBezTo>
                  <a:pt x="-33358" y="1133519"/>
                  <a:pt x="23639" y="1033873"/>
                  <a:pt x="0" y="920012"/>
                </a:cubicBezTo>
                <a:cubicBezTo>
                  <a:pt x="-23639" y="806151"/>
                  <a:pt x="55051" y="647254"/>
                  <a:pt x="0" y="460006"/>
                </a:cubicBezTo>
                <a:cubicBezTo>
                  <a:pt x="-55051" y="272758"/>
                  <a:pt x="51969" y="130205"/>
                  <a:pt x="0" y="0"/>
                </a:cubicBezTo>
                <a:close/>
              </a:path>
            </a:pathLst>
          </a:custGeom>
          <a:ln w="76200">
            <a:solidFill>
              <a:srgbClr val="3375A3"/>
            </a:solidFill>
            <a:extLst>
              <a:ext uri="{C807C97D-BFC1-408E-A445-0C87EB9F89A2}">
                <ask:lineSketchStyleProps xmlns:ask="http://schemas.microsoft.com/office/drawing/2018/sketchyshapes" sd="2692045634">
                  <a:prstGeom prst="rect">
                    <a:avLst/>
                  </a:prstGeom>
                  <ask:type>
                    <ask:lineSketchScribble/>
                  </ask:type>
                </ask:lineSketchStyleProps>
              </a:ext>
            </a:extLst>
          </a:ln>
        </p:spPr>
      </p:pic>
      <p:sp>
        <p:nvSpPr>
          <p:cNvPr id="20" name="TextBox 19">
            <a:extLst>
              <a:ext uri="{FF2B5EF4-FFF2-40B4-BE49-F238E27FC236}">
                <a16:creationId xmlns:a16="http://schemas.microsoft.com/office/drawing/2014/main" id="{C7660EE3-9AE3-40A4-98F0-FFE336C73CB1}"/>
              </a:ext>
            </a:extLst>
          </p:cNvPr>
          <p:cNvSpPr txBox="1"/>
          <p:nvPr/>
        </p:nvSpPr>
        <p:spPr>
          <a:xfrm>
            <a:off x="127184" y="2401742"/>
            <a:ext cx="3739606" cy="1831271"/>
          </a:xfrm>
          <a:prstGeom prst="rect">
            <a:avLst/>
          </a:prstGeom>
          <a:noFill/>
        </p:spPr>
        <p:txBody>
          <a:bodyPr wrap="square" lIns="91440" tIns="45720" rIns="91440" bIns="45720" anchor="t">
            <a:spAutoFit/>
          </a:bodyPr>
          <a:lstStyle/>
          <a:p>
            <a:r>
              <a:rPr lang="en-US"/>
              <a:t>During the program you will attend clinical at several hospitals and long-term care facilities across Western NY. </a:t>
            </a:r>
          </a:p>
          <a:p>
            <a:pPr>
              <a:spcBef>
                <a:spcPts val="600"/>
              </a:spcBef>
            </a:pPr>
            <a:r>
              <a:rPr lang="en-US"/>
              <a:t>You will learn where you feel most comfortable. </a:t>
            </a:r>
          </a:p>
        </p:txBody>
      </p:sp>
      <p:sp>
        <p:nvSpPr>
          <p:cNvPr id="22" name="TextBox 21">
            <a:extLst>
              <a:ext uri="{FF2B5EF4-FFF2-40B4-BE49-F238E27FC236}">
                <a16:creationId xmlns:a16="http://schemas.microsoft.com/office/drawing/2014/main" id="{7A640556-2727-4988-BD13-F1FABD86D44E}"/>
              </a:ext>
            </a:extLst>
          </p:cNvPr>
          <p:cNvSpPr txBox="1"/>
          <p:nvPr/>
        </p:nvSpPr>
        <p:spPr>
          <a:xfrm>
            <a:off x="-2678353" y="2223932"/>
            <a:ext cx="1629042" cy="369332"/>
          </a:xfrm>
          <a:prstGeom prst="rect">
            <a:avLst/>
          </a:prstGeom>
          <a:noFill/>
        </p:spPr>
        <p:txBody>
          <a:bodyPr wrap="square">
            <a:spAutoFit/>
          </a:bodyPr>
          <a:lstStyle/>
          <a:p>
            <a:pPr marL="0" indent="0">
              <a:buNone/>
            </a:pPr>
            <a:r>
              <a:rPr lang="en-US"/>
              <a:t>HIGHLIGHTS</a:t>
            </a:r>
          </a:p>
        </p:txBody>
      </p:sp>
      <p:sp>
        <p:nvSpPr>
          <p:cNvPr id="23" name="TextBox 22">
            <a:extLst>
              <a:ext uri="{FF2B5EF4-FFF2-40B4-BE49-F238E27FC236}">
                <a16:creationId xmlns:a16="http://schemas.microsoft.com/office/drawing/2014/main" id="{8B4F4BBD-8EDE-40CA-8B41-78CEDB759A6C}"/>
              </a:ext>
            </a:extLst>
          </p:cNvPr>
          <p:cNvSpPr txBox="1"/>
          <p:nvPr/>
        </p:nvSpPr>
        <p:spPr>
          <a:xfrm>
            <a:off x="2221224" y="1728482"/>
            <a:ext cx="1416937" cy="461665"/>
          </a:xfrm>
          <a:prstGeom prst="rect">
            <a:avLst/>
          </a:prstGeom>
          <a:noFill/>
        </p:spPr>
        <p:txBody>
          <a:bodyPr wrap="square">
            <a:spAutoFit/>
          </a:bodyPr>
          <a:lstStyle/>
          <a:p>
            <a:r>
              <a:rPr lang="en-US" sz="2400" b="1">
                <a:solidFill>
                  <a:srgbClr val="FF0000"/>
                </a:solidFill>
              </a:rPr>
              <a:t>$49,500</a:t>
            </a:r>
          </a:p>
        </p:txBody>
      </p:sp>
      <p:sp>
        <p:nvSpPr>
          <p:cNvPr id="24" name="TextBox 23">
            <a:extLst>
              <a:ext uri="{FF2B5EF4-FFF2-40B4-BE49-F238E27FC236}">
                <a16:creationId xmlns:a16="http://schemas.microsoft.com/office/drawing/2014/main" id="{B3421E5C-70E8-419C-8D92-A2E0B1E7220A}"/>
              </a:ext>
            </a:extLst>
          </p:cNvPr>
          <p:cNvSpPr txBox="1"/>
          <p:nvPr/>
        </p:nvSpPr>
        <p:spPr>
          <a:xfrm>
            <a:off x="121280" y="1732075"/>
            <a:ext cx="2174171" cy="261610"/>
          </a:xfrm>
          <a:prstGeom prst="rect">
            <a:avLst/>
          </a:prstGeom>
          <a:noFill/>
        </p:spPr>
        <p:txBody>
          <a:bodyPr wrap="square">
            <a:spAutoFit/>
          </a:bodyPr>
          <a:lstStyle/>
          <a:p>
            <a:r>
              <a:rPr lang="en-US" sz="1100">
                <a:solidFill>
                  <a:srgbClr val="FF5050"/>
                </a:solidFill>
              </a:rPr>
              <a:t>Starting Salary in Upstate NY</a:t>
            </a:r>
          </a:p>
        </p:txBody>
      </p:sp>
      <p:sp>
        <p:nvSpPr>
          <p:cNvPr id="25" name="TextBox 24">
            <a:extLst>
              <a:ext uri="{FF2B5EF4-FFF2-40B4-BE49-F238E27FC236}">
                <a16:creationId xmlns:a16="http://schemas.microsoft.com/office/drawing/2014/main" id="{6C34E164-ED60-4E54-878E-86486E361548}"/>
              </a:ext>
            </a:extLst>
          </p:cNvPr>
          <p:cNvSpPr txBox="1"/>
          <p:nvPr/>
        </p:nvSpPr>
        <p:spPr>
          <a:xfrm>
            <a:off x="672298" y="1913148"/>
            <a:ext cx="2174171" cy="276999"/>
          </a:xfrm>
          <a:prstGeom prst="rect">
            <a:avLst/>
          </a:prstGeom>
          <a:noFill/>
        </p:spPr>
        <p:txBody>
          <a:bodyPr wrap="square">
            <a:spAutoFit/>
          </a:bodyPr>
          <a:lstStyle/>
          <a:p>
            <a:r>
              <a:rPr lang="en-US" sz="1200">
                <a:solidFill>
                  <a:srgbClr val="FF5050"/>
                </a:solidFill>
              </a:rPr>
              <a:t>Between 2012-2022</a:t>
            </a:r>
          </a:p>
        </p:txBody>
      </p:sp>
      <p:sp>
        <p:nvSpPr>
          <p:cNvPr id="27" name="TextBox 26">
            <a:extLst>
              <a:ext uri="{FF2B5EF4-FFF2-40B4-BE49-F238E27FC236}">
                <a16:creationId xmlns:a16="http://schemas.microsoft.com/office/drawing/2014/main" id="{262905E1-D4B7-4DFE-AB34-FF271C641A40}"/>
              </a:ext>
            </a:extLst>
          </p:cNvPr>
          <p:cNvSpPr txBox="1"/>
          <p:nvPr/>
        </p:nvSpPr>
        <p:spPr>
          <a:xfrm>
            <a:off x="121280" y="1202498"/>
            <a:ext cx="3794774" cy="523220"/>
          </a:xfrm>
          <a:prstGeom prst="rect">
            <a:avLst/>
          </a:prstGeom>
          <a:noFill/>
        </p:spPr>
        <p:txBody>
          <a:bodyPr wrap="square">
            <a:spAutoFit/>
          </a:bodyPr>
          <a:lstStyle/>
          <a:p>
            <a:r>
              <a:rPr lang="en-US" sz="2800">
                <a:solidFill>
                  <a:srgbClr val="FF0000"/>
                </a:solidFill>
              </a:rPr>
              <a:t>100% job placement </a:t>
            </a:r>
          </a:p>
        </p:txBody>
      </p:sp>
      <p:sp>
        <p:nvSpPr>
          <p:cNvPr id="29" name="TextBox 28">
            <a:extLst>
              <a:ext uri="{FF2B5EF4-FFF2-40B4-BE49-F238E27FC236}">
                <a16:creationId xmlns:a16="http://schemas.microsoft.com/office/drawing/2014/main" id="{EAA2C0C5-A162-401C-BCCF-424EE10DBAF3}"/>
              </a:ext>
            </a:extLst>
          </p:cNvPr>
          <p:cNvSpPr txBox="1"/>
          <p:nvPr/>
        </p:nvSpPr>
        <p:spPr>
          <a:xfrm>
            <a:off x="9737251" y="2295525"/>
            <a:ext cx="2483209" cy="1477328"/>
          </a:xfrm>
          <a:prstGeom prst="rect">
            <a:avLst/>
          </a:prstGeom>
          <a:noFill/>
        </p:spPr>
        <p:txBody>
          <a:bodyPr wrap="square">
            <a:spAutoFit/>
          </a:bodyPr>
          <a:lstStyle/>
          <a:p>
            <a:r>
              <a:rPr lang="en-US"/>
              <a:t>Do you like a big Research hospital or do you prefer a smaller community hospital? </a:t>
            </a:r>
          </a:p>
        </p:txBody>
      </p:sp>
      <p:sp>
        <p:nvSpPr>
          <p:cNvPr id="3" name="TextBox 2">
            <a:extLst>
              <a:ext uri="{FF2B5EF4-FFF2-40B4-BE49-F238E27FC236}">
                <a16:creationId xmlns:a16="http://schemas.microsoft.com/office/drawing/2014/main" id="{EBE437C8-3EAF-4EDC-A027-55A5904E5188}"/>
              </a:ext>
            </a:extLst>
          </p:cNvPr>
          <p:cNvSpPr txBox="1"/>
          <p:nvPr/>
        </p:nvSpPr>
        <p:spPr>
          <a:xfrm>
            <a:off x="253042" y="-20128"/>
            <a:ext cx="129108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FF0000"/>
                </a:solidFill>
              </a:rPr>
              <a:t>PROGRAM SPOTLIGHT</a:t>
            </a:r>
          </a:p>
        </p:txBody>
      </p:sp>
    </p:spTree>
    <p:extLst>
      <p:ext uri="{BB962C8B-B14F-4D97-AF65-F5344CB8AC3E}">
        <p14:creationId xmlns:p14="http://schemas.microsoft.com/office/powerpoint/2010/main" val="345881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1249"/>
            <a:ext cx="9144000" cy="4001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6413326" cy="601249"/>
          </a:xfrm>
        </p:spPr>
        <p:txBody>
          <a:bodyPr>
            <a:normAutofit fontScale="90000"/>
          </a:bodyPr>
          <a:lstStyle/>
          <a:p>
            <a:r>
              <a:rPr lang="en-US"/>
              <a:t>Respiratory Care Therapist</a:t>
            </a:r>
          </a:p>
        </p:txBody>
      </p:sp>
      <p:sp>
        <p:nvSpPr>
          <p:cNvPr id="3" name="Content Placeholder 2"/>
          <p:cNvSpPr>
            <a:spLocks noGrp="1"/>
          </p:cNvSpPr>
          <p:nvPr>
            <p:ph sz="half" idx="1"/>
          </p:nvPr>
        </p:nvSpPr>
        <p:spPr>
          <a:xfrm>
            <a:off x="386945" y="1572626"/>
            <a:ext cx="3997490" cy="4865555"/>
          </a:xfrm>
        </p:spPr>
        <p:txBody>
          <a:bodyPr vert="horz" lIns="91440" tIns="45720" rIns="91440" bIns="45720" rtlCol="0" anchor="t">
            <a:normAutofit/>
          </a:bodyPr>
          <a:lstStyle/>
          <a:p>
            <a:pPr marL="0" indent="0">
              <a:buNone/>
            </a:pPr>
            <a:r>
              <a:rPr lang="en-US" b="1"/>
              <a:t>RESOURCES</a:t>
            </a:r>
            <a:br>
              <a:rPr lang="en-US" b="1"/>
            </a:br>
            <a:endParaRPr lang="en-US"/>
          </a:p>
          <a:p>
            <a:r>
              <a:rPr lang="en-US"/>
              <a:t>AARC </a:t>
            </a:r>
            <a:r>
              <a:rPr lang="en-US">
                <a:hlinkClick r:id="rId2"/>
              </a:rPr>
              <a:t>www.aarc.org</a:t>
            </a:r>
          </a:p>
          <a:p>
            <a:pPr marL="0" indent="0">
              <a:buNone/>
            </a:pPr>
            <a:r>
              <a:rPr lang="en-US"/>
              <a:t>American Association of Respiratory Care</a:t>
            </a:r>
          </a:p>
          <a:p>
            <a:r>
              <a:rPr lang="en-US"/>
              <a:t>NBRC  </a:t>
            </a:r>
            <a:r>
              <a:rPr lang="en-US">
                <a:hlinkClick r:id="rId3"/>
              </a:rPr>
              <a:t>www.nbrc.org</a:t>
            </a:r>
          </a:p>
          <a:p>
            <a:pPr marL="0" indent="0">
              <a:buNone/>
            </a:pPr>
            <a:r>
              <a:rPr lang="en-US"/>
              <a:t>National Board of Respiratory Care</a:t>
            </a:r>
          </a:p>
          <a:p>
            <a:r>
              <a:rPr lang="en-US"/>
              <a:t>NYSSRC </a:t>
            </a:r>
            <a:r>
              <a:rPr lang="en-US">
                <a:hlinkClick r:id="rId4"/>
              </a:rPr>
              <a:t>www.nyssrc.org</a:t>
            </a:r>
          </a:p>
          <a:p>
            <a:pPr marL="0" indent="0">
              <a:buNone/>
            </a:pPr>
            <a:r>
              <a:rPr lang="en-US"/>
              <a:t>New York State Society of Respiratory Care</a:t>
            </a:r>
          </a:p>
          <a:p>
            <a:pPr marL="285750" indent="-285750"/>
            <a:r>
              <a:rPr lang="en-US"/>
              <a:t>Explore Health Careers</a:t>
            </a:r>
            <a:br>
              <a:rPr lang="en-US"/>
            </a:br>
            <a:r>
              <a:rPr lang="en-US" sz="1600">
                <a:ea typeface="+mn-lt"/>
                <a:cs typeface="+mn-lt"/>
                <a:hlinkClick r:id="rId5"/>
              </a:rPr>
              <a:t>https://explorehealthcareers.org/</a:t>
            </a:r>
            <a:r>
              <a:rPr lang="en-US" sz="1600">
                <a:ea typeface="+mn-lt"/>
                <a:cs typeface="+mn-lt"/>
              </a:rPr>
              <a:t> </a:t>
            </a:r>
          </a:p>
          <a:p>
            <a:pPr marL="0" indent="0">
              <a:buNone/>
            </a:pPr>
            <a:endParaRPr lang="en-US"/>
          </a:p>
          <a:p>
            <a:pPr marL="0" indent="0">
              <a:buNone/>
            </a:pPr>
            <a:endParaRPr lang="en-US"/>
          </a:p>
          <a:p>
            <a:pPr marL="0" indent="0">
              <a:buNone/>
            </a:pPr>
            <a:endParaRPr lang="en-US"/>
          </a:p>
          <a:p>
            <a:endParaRPr lang="en-US"/>
          </a:p>
          <a:p>
            <a:endParaRPr lang="en-US"/>
          </a:p>
        </p:txBody>
      </p:sp>
      <p:sp>
        <p:nvSpPr>
          <p:cNvPr id="6" name="TextBox 5"/>
          <p:cNvSpPr txBox="1"/>
          <p:nvPr/>
        </p:nvSpPr>
        <p:spPr>
          <a:xfrm>
            <a:off x="11605" y="601249"/>
            <a:ext cx="3686104" cy="400110"/>
          </a:xfrm>
          <a:prstGeom prst="rect">
            <a:avLst/>
          </a:prstGeom>
          <a:noFill/>
          <a:ln>
            <a:solidFill>
              <a:schemeClr val="tx1"/>
            </a:solidFill>
          </a:ln>
        </p:spPr>
        <p:txBody>
          <a:bodyPr wrap="square" rtlCol="0">
            <a:spAutoFit/>
          </a:bodyPr>
          <a:lstStyle/>
          <a:p>
            <a:r>
              <a:rPr lang="en-US" sz="2000">
                <a:solidFill>
                  <a:schemeClr val="bg1"/>
                </a:solidFill>
              </a:rPr>
              <a:t>Resources and Programs</a:t>
            </a:r>
            <a:endParaRPr lang="en-US" sz="1100">
              <a:solidFill>
                <a:schemeClr val="bg1"/>
              </a:solidFill>
            </a:endParaRPr>
          </a:p>
        </p:txBody>
      </p:sp>
      <p:sp>
        <p:nvSpPr>
          <p:cNvPr id="9" name="Rectangle 8"/>
          <p:cNvSpPr/>
          <p:nvPr/>
        </p:nvSpPr>
        <p:spPr>
          <a:xfrm>
            <a:off x="0" y="-298299"/>
            <a:ext cx="9152966" cy="276999"/>
          </a:xfrm>
          <a:prstGeom prst="rect">
            <a:avLst/>
          </a:prstGeom>
        </p:spPr>
        <p:txBody>
          <a:bodyPr wrap="square">
            <a:spAutoFit/>
          </a:bodyPr>
          <a:lstStyle/>
          <a:p>
            <a:pPr marL="0" lvl="1"/>
            <a:r>
              <a:rPr lang="en-US" sz="1200">
                <a:solidFill>
                  <a:srgbClr val="C00000"/>
                </a:solidFill>
              </a:rPr>
              <a:t>Contact Cory Wright (585) 678-1265 or cory_wright@boces.Monroe.edu   If you have questions about this template or other items</a:t>
            </a:r>
          </a:p>
        </p:txBody>
      </p:sp>
      <p:pic>
        <p:nvPicPr>
          <p:cNvPr id="10" name="Picture 9">
            <a:hlinkClick r:id="rId6"/>
          </p:cNvPr>
          <p:cNvPicPr>
            <a:picLocks noChangeAspect="1"/>
          </p:cNvPicPr>
          <p:nvPr/>
        </p:nvPicPr>
        <p:blipFill>
          <a:blip r:embed="rId7"/>
          <a:stretch>
            <a:fillRect/>
          </a:stretch>
        </p:blipFill>
        <p:spPr>
          <a:xfrm>
            <a:off x="8097568" y="5791200"/>
            <a:ext cx="991840" cy="995500"/>
          </a:xfrm>
          <a:prstGeom prst="rect">
            <a:avLst/>
          </a:prstGeom>
        </p:spPr>
      </p:pic>
      <p:sp>
        <p:nvSpPr>
          <p:cNvPr id="11" name="Content Placeholder 2">
            <a:extLst>
              <a:ext uri="{FF2B5EF4-FFF2-40B4-BE49-F238E27FC236}">
                <a16:creationId xmlns:a16="http://schemas.microsoft.com/office/drawing/2014/main" id="{97AD6073-7BA0-4A97-8C2A-EBDCA77B4C03}"/>
              </a:ext>
            </a:extLst>
          </p:cNvPr>
          <p:cNvSpPr txBox="1">
            <a:spLocks/>
          </p:cNvSpPr>
          <p:nvPr/>
        </p:nvSpPr>
        <p:spPr>
          <a:xfrm>
            <a:off x="4567432" y="1572626"/>
            <a:ext cx="4284847" cy="409729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a:t>Area PROGAMS</a:t>
            </a:r>
            <a:br>
              <a:rPr lang="en-US"/>
            </a:br>
            <a:endParaRPr lang="en-US"/>
          </a:p>
          <a:p>
            <a:r>
              <a:rPr lang="en-US"/>
              <a:t>GCC 2-year AAS</a:t>
            </a:r>
            <a:br>
              <a:rPr lang="en-US"/>
            </a:br>
            <a:r>
              <a:rPr lang="en-US" sz="1400">
                <a:solidFill>
                  <a:srgbClr val="FF0000"/>
                </a:solidFill>
                <a:ea typeface="+mn-lt"/>
                <a:cs typeface="+mn-lt"/>
                <a:hlinkClick r:id="rId8"/>
              </a:rPr>
              <a:t>https://www.genesee.edu/home/academics/programs/health/respcar</a:t>
            </a:r>
            <a:endParaRPr lang="en-US" sz="1400"/>
          </a:p>
          <a:p>
            <a:r>
              <a:rPr lang="en-US"/>
              <a:t>ECC 2-year AAS</a:t>
            </a:r>
            <a:br>
              <a:rPr lang="en-US"/>
            </a:br>
            <a:r>
              <a:rPr lang="en-US" sz="1400">
                <a:ea typeface="+mn-lt"/>
                <a:cs typeface="+mn-lt"/>
                <a:hlinkClick r:id="rId9"/>
              </a:rPr>
              <a:t>Erie Community College :: Respiratory Care (ecc.edu)</a:t>
            </a:r>
            <a:endParaRPr lang="en-US" sz="1400">
              <a:ea typeface="+mn-lt"/>
              <a:cs typeface="+mn-lt"/>
            </a:endParaRPr>
          </a:p>
          <a:p>
            <a:r>
              <a:rPr lang="en-US"/>
              <a:t>SUNY UPSTATE MEDICAL is a 4-year BS program</a:t>
            </a:r>
            <a:br>
              <a:rPr lang="en-US"/>
            </a:br>
            <a:r>
              <a:rPr lang="en-US" sz="1400">
                <a:ea typeface="+mn-lt"/>
                <a:cs typeface="+mn-lt"/>
                <a:hlinkClick r:id="rId10"/>
              </a:rPr>
              <a:t>Respiratory Therapy and Care | Upstate Community Hospital | SUNY Upstate Medical University</a:t>
            </a:r>
            <a:endParaRPr lang="en-US" sz="1400"/>
          </a:p>
          <a:p>
            <a:endParaRPr lang="en-US"/>
          </a:p>
        </p:txBody>
      </p:sp>
    </p:spTree>
    <p:extLst>
      <p:ext uri="{BB962C8B-B14F-4D97-AF65-F5344CB8AC3E}">
        <p14:creationId xmlns:p14="http://schemas.microsoft.com/office/powerpoint/2010/main" val="40638887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ultureName xmlns="e873294c-af43-45ce-abb7-afaa44060af0" xsi:nil="true"/>
    <Student_Groups xmlns="e873294c-af43-45ce-abb7-afaa44060af0">
      <UserInfo>
        <DisplayName/>
        <AccountId xsi:nil="true"/>
        <AccountType/>
      </UserInfo>
    </Student_Groups>
    <DefaultSectionNames xmlns="e873294c-af43-45ce-abb7-afaa44060af0" xsi:nil="true"/>
    <Teams_Channel_Section_Location xmlns="e873294c-af43-45ce-abb7-afaa44060af0" xsi:nil="true"/>
    <Invited_Teachers xmlns="e873294c-af43-45ce-abb7-afaa44060af0" xsi:nil="true"/>
    <Invited_Students xmlns="e873294c-af43-45ce-abb7-afaa44060af0" xsi:nil="true"/>
    <IsNotebookLocked xmlns="e873294c-af43-45ce-abb7-afaa44060af0" xsi:nil="true"/>
    <Students xmlns="e873294c-af43-45ce-abb7-afaa44060af0">
      <UserInfo>
        <DisplayName/>
        <AccountId xsi:nil="true"/>
        <AccountType/>
      </UserInfo>
    </Students>
    <Has_Teacher_Only_SectionGroup xmlns="e873294c-af43-45ce-abb7-afaa44060af0" xsi:nil="true"/>
    <Math_Settings xmlns="e873294c-af43-45ce-abb7-afaa44060af0" xsi:nil="true"/>
    <Is_Collaboration_Space_Locked xmlns="e873294c-af43-45ce-abb7-afaa44060af0" xsi:nil="true"/>
    <FolderType xmlns="e873294c-af43-45ce-abb7-afaa44060af0" xsi:nil="true"/>
    <Distribution_Groups xmlns="e873294c-af43-45ce-abb7-afaa44060af0" xsi:nil="true"/>
    <Self_Registration_Enabled xmlns="e873294c-af43-45ce-abb7-afaa44060af0" xsi:nil="true"/>
    <AppVersion xmlns="e873294c-af43-45ce-abb7-afaa44060af0" xsi:nil="true"/>
    <NotebookType xmlns="e873294c-af43-45ce-abb7-afaa44060af0" xsi:nil="true"/>
    <Teachers xmlns="e873294c-af43-45ce-abb7-afaa44060af0">
      <UserInfo>
        <DisplayName/>
        <AccountId xsi:nil="true"/>
        <AccountType/>
      </UserInfo>
    </Teachers>
    <Templates xmlns="e873294c-af43-45ce-abb7-afaa44060af0" xsi:nil="true"/>
    <TeamsChannelId xmlns="e873294c-af43-45ce-abb7-afaa44060af0" xsi:nil="true"/>
    <Owner xmlns="e873294c-af43-45ce-abb7-afaa44060af0">
      <UserInfo>
        <DisplayName/>
        <AccountId xsi:nil="true"/>
        <AccountType/>
      </UserInfo>
    </Owner>
    <LMS_Mappings xmlns="e873294c-af43-45ce-abb7-afaa44060af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D12D518936F8479A6610E222BA5AD9" ma:contentTypeVersion="34" ma:contentTypeDescription="Create a new document." ma:contentTypeScope="" ma:versionID="6857e3c9e5a66a43c35e8b0be1d0b394">
  <xsd:schema xmlns:xsd="http://www.w3.org/2001/XMLSchema" xmlns:xs="http://www.w3.org/2001/XMLSchema" xmlns:p="http://schemas.microsoft.com/office/2006/metadata/properties" xmlns:ns3="e22346cf-acd0-4bd7-ab57-d0cf46a98642" xmlns:ns4="e873294c-af43-45ce-abb7-afaa44060af0" targetNamespace="http://schemas.microsoft.com/office/2006/metadata/properties" ma:root="true" ma:fieldsID="033221247620fe38be5dcc4e52971c17" ns3:_="" ns4:_="">
    <xsd:import namespace="e22346cf-acd0-4bd7-ab57-d0cf46a98642"/>
    <xsd:import namespace="e873294c-af43-45ce-abb7-afaa44060af0"/>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DateTaken" minOccurs="0"/>
                <xsd:element ref="ns4:MediaServiceAutoTag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Location" minOccurs="0"/>
                <xsd:element ref="ns4:MediaServiceOCR" minOccurs="0"/>
                <xsd:element ref="ns4:MediaServiceEventHashCode" minOccurs="0"/>
                <xsd:element ref="ns4:MediaServiceGenerationTime" minOccurs="0"/>
                <xsd:element ref="ns4:TeamsChannelId" minOccurs="0"/>
                <xsd:element ref="ns4:IsNotebookLocked" minOccurs="0"/>
                <xsd:element ref="ns4:Math_Settings" minOccurs="0"/>
                <xsd:element ref="ns4:Distribution_Groups" minOccurs="0"/>
                <xsd:element ref="ns4:LMS_Mappings" minOccurs="0"/>
                <xsd:element ref="ns4:MediaServiceAutoKeyPoints" minOccurs="0"/>
                <xsd:element ref="ns4:MediaServiceKeyPoints" minOccurs="0"/>
                <xsd:element ref="ns4: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346cf-acd0-4bd7-ab57-d0cf46a986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73294c-af43-45ce-abb7-afaa44060af0"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Tags" ma:index="12" nillable="true" ma:displayName="MediaServiceAutoTags" ma:description="" ma:internalName="MediaServiceAutoTags" ma:readOnly="true">
      <xsd:simpleType>
        <xsd:restriction base="dms:Text"/>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8" nillable="true" ma:displayName="Default Section Names" ma:internalName="DefaultSectionNames">
      <xsd:simpleType>
        <xsd:restriction base="dms:Note">
          <xsd:maxLength value="255"/>
        </xsd:restriction>
      </xsd:simpleType>
    </xsd:element>
    <xsd:element name="Templates" ma:index="19" nillable="true" ma:displayName="Templates" ma:internalName="Templates">
      <xsd:simpleType>
        <xsd:restriction base="dms:Note">
          <xsd:maxLength value="255"/>
        </xsd:restriction>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MediaServiceLocation" ma:index="30" nillable="true" ma:displayName="MediaServiceLocation" ma:internalName="MediaServiceLocation"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TeamsChannelId" ma:index="34" nillable="true" ma:displayName="Teams Channel Id" ma:internalName="TeamsChannelId">
      <xsd:simpleType>
        <xsd:restriction base="dms:Text"/>
      </xsd:simpleType>
    </xsd:element>
    <xsd:element name="IsNotebookLocked" ma:index="35" nillable="true" ma:displayName="Is Notebook Locked" ma:internalName="IsNotebookLocked">
      <xsd:simpleType>
        <xsd:restriction base="dms:Boolean"/>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ABB792-E9F2-4008-BDA7-C704A2553B00}">
  <ds:schemaRefs>
    <ds:schemaRef ds:uri="e22346cf-acd0-4bd7-ab57-d0cf46a98642"/>
    <ds:schemaRef ds:uri="e873294c-af43-45ce-abb7-afaa44060a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28293F3-2B9D-49F1-8DED-89D932B61F14}">
  <ds:schemaRefs>
    <ds:schemaRef ds:uri="http://schemas.microsoft.com/sharepoint/v3/contenttype/forms"/>
  </ds:schemaRefs>
</ds:datastoreItem>
</file>

<file path=customXml/itemProps3.xml><?xml version="1.0" encoding="utf-8"?>
<ds:datastoreItem xmlns:ds="http://schemas.openxmlformats.org/officeDocument/2006/customXml" ds:itemID="{0F766D22-C5E0-4BB6-B340-1EAEF8C5A66E}">
  <ds:schemaRefs>
    <ds:schemaRef ds:uri="e22346cf-acd0-4bd7-ab57-d0cf46a98642"/>
    <ds:schemaRef ds:uri="e873294c-af43-45ce-abb7-afaa44060a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On-screen Show (4:3)</PresentationFormat>
  <Slides>8</Slides>
  <Notes>2</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Facet</vt:lpstr>
      <vt:lpstr>PowerPoint Presentation</vt:lpstr>
      <vt:lpstr>Regional  Career Exploration Snapshot</vt:lpstr>
      <vt:lpstr>Respiratory Therapist</vt:lpstr>
      <vt:lpstr>Respiratory Care Therapist</vt:lpstr>
      <vt:lpstr>Respiratory Therapy is provided in nearly all health care venues  </vt:lpstr>
      <vt:lpstr>Career entry-point Opportunities</vt:lpstr>
      <vt:lpstr>Genesee Community College</vt:lpstr>
      <vt:lpstr>Respiratory Care Therapist</vt:lpstr>
    </vt:vector>
  </TitlesOfParts>
  <Company>Monroe 1 BOCES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Try  learn   Grow</dc:title>
  <dc:creator>Wright, Cory</dc:creator>
  <cp:revision>12</cp:revision>
  <cp:lastPrinted>2020-10-09T13:59:31Z</cp:lastPrinted>
  <dcterms:created xsi:type="dcterms:W3CDTF">2020-10-08T13:47:24Z</dcterms:created>
  <dcterms:modified xsi:type="dcterms:W3CDTF">2021-02-10T16:35:27Z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0x01010047D12D518936F8479A6610E222BA5AD9</vt:lpwstr>
  </property>
</Properties>
</file>